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63" r:id="rId4"/>
    <p:sldId id="264" r:id="rId5"/>
    <p:sldId id="257" r:id="rId6"/>
    <p:sldId id="258" r:id="rId7"/>
    <p:sldId id="259" r:id="rId8"/>
    <p:sldId id="279" r:id="rId9"/>
    <p:sldId id="260" r:id="rId10"/>
    <p:sldId id="261" r:id="rId11"/>
    <p:sldId id="262" r:id="rId12"/>
    <p:sldId id="265" r:id="rId13"/>
    <p:sldId id="266" r:id="rId14"/>
    <p:sldId id="267" r:id="rId15"/>
    <p:sldId id="268" r:id="rId16"/>
    <p:sldId id="269" r:id="rId17"/>
    <p:sldId id="270" r:id="rId18"/>
    <p:sldId id="271" r:id="rId19"/>
    <p:sldId id="273" r:id="rId20"/>
    <p:sldId id="274" r:id="rId21"/>
    <p:sldId id="275" r:id="rId22"/>
    <p:sldId id="272"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E2ABD-D042-4B3C-8C03-FD0ED939AA40}" v="20" dt="2026-05-25T11:02:48.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ne berke" userId="184b174f63f93291" providerId="LiveId" clId="{5D4FFD9C-6123-4944-8E31-A6960A418E55}"/>
    <pc:docChg chg="undo custSel addSld delSld modSld">
      <pc:chgData name="eline berke" userId="184b174f63f93291" providerId="LiveId" clId="{5D4FFD9C-6123-4944-8E31-A6960A418E55}" dt="2026-05-25T11:06:52.087" v="675" actId="26606"/>
      <pc:docMkLst>
        <pc:docMk/>
      </pc:docMkLst>
      <pc:sldChg chg="addSp delSp modSp mod addAnim delAnim delDesignElem">
        <pc:chgData name="eline berke" userId="184b174f63f93291" providerId="LiveId" clId="{5D4FFD9C-6123-4944-8E31-A6960A418E55}" dt="2026-05-25T11:06:52.087" v="675" actId="26606"/>
        <pc:sldMkLst>
          <pc:docMk/>
          <pc:sldMk cId="1830812550" sldId="256"/>
        </pc:sldMkLst>
        <pc:spChg chg="mod">
          <ac:chgData name="eline berke" userId="184b174f63f93291" providerId="LiveId" clId="{5D4FFD9C-6123-4944-8E31-A6960A418E55}" dt="2026-05-25T11:06:52.087" v="675" actId="26606"/>
          <ac:spMkLst>
            <pc:docMk/>
            <pc:sldMk cId="1830812550" sldId="256"/>
            <ac:spMk id="2" creationId="{0424F4AF-3FCB-08F9-EC7A-50AC8A713C1E}"/>
          </ac:spMkLst>
        </pc:spChg>
        <pc:spChg chg="mod ord">
          <ac:chgData name="eline berke" userId="184b174f63f93291" providerId="LiveId" clId="{5D4FFD9C-6123-4944-8E31-A6960A418E55}" dt="2026-05-25T11:06:52.087" v="675" actId="26606"/>
          <ac:spMkLst>
            <pc:docMk/>
            <pc:sldMk cId="1830812550" sldId="256"/>
            <ac:spMk id="3" creationId="{F371C4C2-046F-0BDA-7889-CD1CA62D8AB6}"/>
          </ac:spMkLst>
        </pc:spChg>
        <pc:spChg chg="del">
          <ac:chgData name="eline berke" userId="184b174f63f93291" providerId="LiveId" clId="{5D4FFD9C-6123-4944-8E31-A6960A418E55}" dt="2026-05-25T09:48:33.310" v="17" actId="26606"/>
          <ac:spMkLst>
            <pc:docMk/>
            <pc:sldMk cId="1830812550" sldId="256"/>
            <ac:spMk id="53" creationId="{2929DB54-1BF0-4191-88B1-ADEBA6E9A757}"/>
          </ac:spMkLst>
        </pc:spChg>
        <pc:spChg chg="del">
          <ac:chgData name="eline berke" userId="184b174f63f93291" providerId="LiveId" clId="{5D4FFD9C-6123-4944-8E31-A6960A418E55}" dt="2026-05-25T09:48:33.310" v="17" actId="26606"/>
          <ac:spMkLst>
            <pc:docMk/>
            <pc:sldMk cId="1830812550" sldId="256"/>
            <ac:spMk id="55" creationId="{AB337888-EB83-4311-B414-E0CFB8F368A5}"/>
          </ac:spMkLst>
        </pc:spChg>
        <pc:spChg chg="del">
          <ac:chgData name="eline berke" userId="184b174f63f93291" providerId="LiveId" clId="{5D4FFD9C-6123-4944-8E31-A6960A418E55}" dt="2026-05-25T09:48:33.310" v="17" actId="26606"/>
          <ac:spMkLst>
            <pc:docMk/>
            <pc:sldMk cId="1830812550" sldId="256"/>
            <ac:spMk id="56" creationId="{105EC815-F086-480F-AAD3-00D654099CD8}"/>
          </ac:spMkLst>
        </pc:spChg>
        <pc:spChg chg="del">
          <ac:chgData name="eline berke" userId="184b174f63f93291" providerId="LiveId" clId="{5D4FFD9C-6123-4944-8E31-A6960A418E55}" dt="2026-05-25T09:48:33.310" v="17" actId="26606"/>
          <ac:spMkLst>
            <pc:docMk/>
            <pc:sldMk cId="1830812550" sldId="256"/>
            <ac:spMk id="59" creationId="{91D2F025-BC00-4C59-B4F3-AE8A9C360E07}"/>
          </ac:spMkLst>
        </pc:spChg>
        <pc:spChg chg="del">
          <ac:chgData name="eline berke" userId="184b174f63f93291" providerId="LiveId" clId="{5D4FFD9C-6123-4944-8E31-A6960A418E55}" dt="2026-05-25T09:48:33.310" v="17" actId="26606"/>
          <ac:spMkLst>
            <pc:docMk/>
            <pc:sldMk cId="1830812550" sldId="256"/>
            <ac:spMk id="61" creationId="{CE1108CD-786E-4304-9504-9C5AD64829D2}"/>
          </ac:spMkLst>
        </pc:spChg>
        <pc:spChg chg="del">
          <ac:chgData name="eline berke" userId="184b174f63f93291" providerId="LiveId" clId="{5D4FFD9C-6123-4944-8E31-A6960A418E55}" dt="2026-05-25T09:48:33.310" v="17" actId="26606"/>
          <ac:spMkLst>
            <pc:docMk/>
            <pc:sldMk cId="1830812550" sldId="256"/>
            <ac:spMk id="62" creationId="{C4192054-9C77-4788-A81F-C3F70586002C}"/>
          </ac:spMkLst>
        </pc:spChg>
        <pc:spChg chg="add del">
          <ac:chgData name="eline berke" userId="184b174f63f93291" providerId="LiveId" clId="{5D4FFD9C-6123-4944-8E31-A6960A418E55}" dt="2026-05-25T11:06:52.087" v="675" actId="26606"/>
          <ac:spMkLst>
            <pc:docMk/>
            <pc:sldMk cId="1830812550" sldId="256"/>
            <ac:spMk id="67" creationId="{47942995-B07F-4636-9A06-C6A104B260A8}"/>
          </ac:spMkLst>
        </pc:spChg>
        <pc:spChg chg="add del">
          <ac:chgData name="eline berke" userId="184b174f63f93291" providerId="LiveId" clId="{5D4FFD9C-6123-4944-8E31-A6960A418E55}" dt="2026-05-25T11:06:52.087" v="675" actId="26606"/>
          <ac:spMkLst>
            <pc:docMk/>
            <pc:sldMk cId="1830812550" sldId="256"/>
            <ac:spMk id="74" creationId="{B81933D1-5615-42C7-9C0B-4EB7105CCE2D}"/>
          </ac:spMkLst>
        </pc:spChg>
        <pc:spChg chg="add del">
          <ac:chgData name="eline berke" userId="184b174f63f93291" providerId="LiveId" clId="{5D4FFD9C-6123-4944-8E31-A6960A418E55}" dt="2026-05-25T11:06:52.087" v="675" actId="26606"/>
          <ac:spMkLst>
            <pc:docMk/>
            <pc:sldMk cId="1830812550" sldId="256"/>
            <ac:spMk id="76" creationId="{19C9EAEA-39D0-4B0E-A0EB-51E7B26740B1}"/>
          </ac:spMkLst>
        </pc:spChg>
        <pc:spChg chg="add del">
          <ac:chgData name="eline berke" userId="184b174f63f93291" providerId="LiveId" clId="{5D4FFD9C-6123-4944-8E31-A6960A418E55}" dt="2026-05-25T11:06:52.087" v="675" actId="26606"/>
          <ac:spMkLst>
            <pc:docMk/>
            <pc:sldMk cId="1830812550" sldId="256"/>
            <ac:spMk id="81" creationId="{870A1295-61BC-4214-AA3E-D396673024D0}"/>
          </ac:spMkLst>
        </pc:spChg>
        <pc:grpChg chg="add del">
          <ac:chgData name="eline berke" userId="184b174f63f93291" providerId="LiveId" clId="{5D4FFD9C-6123-4944-8E31-A6960A418E55}" dt="2026-05-25T11:06:52.087" v="675" actId="26606"/>
          <ac:grpSpMkLst>
            <pc:docMk/>
            <pc:sldMk cId="1830812550" sldId="256"/>
            <ac:grpSpMk id="69" creationId="{032D8612-31EB-44CF-A1D0-14FD4C705424}"/>
          </ac:grpSpMkLst>
        </pc:grpChg>
        <pc:grpChg chg="add del">
          <ac:chgData name="eline berke" userId="184b174f63f93291" providerId="LiveId" clId="{5D4FFD9C-6123-4944-8E31-A6960A418E55}" dt="2026-05-25T11:06:52.087" v="675" actId="26606"/>
          <ac:grpSpMkLst>
            <pc:docMk/>
            <pc:sldMk cId="1830812550" sldId="256"/>
            <ac:grpSpMk id="83" creationId="{0B139475-2B26-4CA9-9413-DE741E49F7BB}"/>
          </ac:grpSpMkLst>
        </pc:grpChg>
        <pc:picChg chg="del">
          <ac:chgData name="eline berke" userId="184b174f63f93291" providerId="LiveId" clId="{5D4FFD9C-6123-4944-8E31-A6960A418E55}" dt="2026-05-25T09:48:22.779" v="16" actId="478"/>
          <ac:picMkLst>
            <pc:docMk/>
            <pc:sldMk cId="1830812550" sldId="256"/>
            <ac:picMk id="5" creationId="{D9B6022C-B9CE-C81C-0D57-0EB8CEAFEA08}"/>
          </ac:picMkLst>
        </pc:picChg>
        <pc:picChg chg="add mod">
          <ac:chgData name="eline berke" userId="184b174f63f93291" providerId="LiveId" clId="{5D4FFD9C-6123-4944-8E31-A6960A418E55}" dt="2026-05-25T11:06:52.087" v="675" actId="26606"/>
          <ac:picMkLst>
            <pc:docMk/>
            <pc:sldMk cId="1830812550" sldId="256"/>
            <ac:picMk id="6" creationId="{5AF42D13-0328-9DF0-FB01-A04D3BE6C08E}"/>
          </ac:picMkLst>
        </pc:picChg>
        <pc:picChg chg="del">
          <ac:chgData name="eline berke" userId="184b174f63f93291" providerId="LiveId" clId="{5D4FFD9C-6123-4944-8E31-A6960A418E55}" dt="2026-05-25T09:47:34.089" v="12" actId="478"/>
          <ac:picMkLst>
            <pc:docMk/>
            <pc:sldMk cId="1830812550" sldId="256"/>
            <ac:picMk id="7" creationId="{1DE4F87B-9BAE-AFA5-0A70-57378EF3B173}"/>
          </ac:picMkLst>
        </pc:picChg>
      </pc:sldChg>
      <pc:sldChg chg="addSp delSp modSp mod delDesignElem">
        <pc:chgData name="eline berke" userId="184b174f63f93291" providerId="LiveId" clId="{5D4FFD9C-6123-4944-8E31-A6960A418E55}" dt="2026-05-25T09:54:35.590" v="137" actId="2711"/>
        <pc:sldMkLst>
          <pc:docMk/>
          <pc:sldMk cId="1945808688" sldId="257"/>
        </pc:sldMkLst>
        <pc:spChg chg="mod">
          <ac:chgData name="eline berke" userId="184b174f63f93291" providerId="LiveId" clId="{5D4FFD9C-6123-4944-8E31-A6960A418E55}" dt="2026-05-25T09:54:35.590" v="137" actId="2711"/>
          <ac:spMkLst>
            <pc:docMk/>
            <pc:sldMk cId="1945808688" sldId="257"/>
            <ac:spMk id="2" creationId="{26447474-D369-7B8A-AD3F-1B772782CEE3}"/>
          </ac:spMkLst>
        </pc:spChg>
        <pc:spChg chg="del">
          <ac:chgData name="eline berke" userId="184b174f63f93291" providerId="LiveId" clId="{5D4FFD9C-6123-4944-8E31-A6960A418E55}" dt="2026-05-25T09:51:43.089" v="34" actId="26606"/>
          <ac:spMkLst>
            <pc:docMk/>
            <pc:sldMk cId="1945808688" sldId="257"/>
            <ac:spMk id="27" creationId="{B50AB553-2A96-4A92-96F2-93548E096954}"/>
          </ac:spMkLst>
        </pc:spChg>
        <pc:spChg chg="add del">
          <ac:chgData name="eline berke" userId="184b174f63f93291" providerId="LiveId" clId="{5D4FFD9C-6123-4944-8E31-A6960A418E55}" dt="2026-05-25T09:52:15.317" v="63" actId="26606"/>
          <ac:spMkLst>
            <pc:docMk/>
            <pc:sldMk cId="1945808688" sldId="257"/>
            <ac:spMk id="32" creationId="{B50AB553-2A96-4A92-96F2-93548E096954}"/>
          </ac:spMkLst>
        </pc:spChg>
        <pc:spChg chg="add del">
          <ac:chgData name="eline berke" userId="184b174f63f93291" providerId="LiveId" clId="{5D4FFD9C-6123-4944-8E31-A6960A418E55}" dt="2026-05-25T09:52:30.588" v="66" actId="26606"/>
          <ac:spMkLst>
            <pc:docMk/>
            <pc:sldMk cId="1945808688" sldId="257"/>
            <ac:spMk id="37" creationId="{B50AB553-2A96-4A92-96F2-93548E096954}"/>
          </ac:spMkLst>
        </pc:spChg>
        <pc:spChg chg="add del">
          <ac:chgData name="eline berke" userId="184b174f63f93291" providerId="LiveId" clId="{5D4FFD9C-6123-4944-8E31-A6960A418E55}" dt="2026-05-25T09:52:30.588" v="66" actId="26606"/>
          <ac:spMkLst>
            <pc:docMk/>
            <pc:sldMk cId="1945808688" sldId="257"/>
            <ac:spMk id="42" creationId="{B50AB553-2A96-4A92-96F2-93548E096954}"/>
          </ac:spMkLst>
        </pc:spChg>
        <pc:graphicFrameChg chg="mod modGraphic">
          <ac:chgData name="eline berke" userId="184b174f63f93291" providerId="LiveId" clId="{5D4FFD9C-6123-4944-8E31-A6960A418E55}" dt="2026-05-25T09:52:59.092" v="74" actId="207"/>
          <ac:graphicFrameMkLst>
            <pc:docMk/>
            <pc:sldMk cId="1945808688" sldId="257"/>
            <ac:graphicFrameMk id="6" creationId="{0C57BC8C-2E98-890E-23E5-4283B0541FE6}"/>
          </ac:graphicFrameMkLst>
        </pc:graphicFrameChg>
        <pc:picChg chg="mod">
          <ac:chgData name="eline berke" userId="184b174f63f93291" providerId="LiveId" clId="{5D4FFD9C-6123-4944-8E31-A6960A418E55}" dt="2026-05-25T09:51:43.089" v="34" actId="26606"/>
          <ac:picMkLst>
            <pc:docMk/>
            <pc:sldMk cId="1945808688" sldId="257"/>
            <ac:picMk id="8" creationId="{4227634F-00FF-B582-4AC9-CD3150B4925E}"/>
          </ac:picMkLst>
        </pc:picChg>
      </pc:sldChg>
      <pc:sldChg chg="modSp mod">
        <pc:chgData name="eline berke" userId="184b174f63f93291" providerId="LiveId" clId="{5D4FFD9C-6123-4944-8E31-A6960A418E55}" dt="2026-05-25T09:55:02.873" v="149" actId="20577"/>
        <pc:sldMkLst>
          <pc:docMk/>
          <pc:sldMk cId="3125748493" sldId="258"/>
        </pc:sldMkLst>
        <pc:spChg chg="mod">
          <ac:chgData name="eline berke" userId="184b174f63f93291" providerId="LiveId" clId="{5D4FFD9C-6123-4944-8E31-A6960A418E55}" dt="2026-05-25T09:54:27.800" v="136" actId="2711"/>
          <ac:spMkLst>
            <pc:docMk/>
            <pc:sldMk cId="3125748493" sldId="258"/>
            <ac:spMk id="2" creationId="{FB9720D9-DE0F-118C-AD80-1C60F1BF7667}"/>
          </ac:spMkLst>
        </pc:spChg>
        <pc:graphicFrameChg chg="modGraphic">
          <ac:chgData name="eline berke" userId="184b174f63f93291" providerId="LiveId" clId="{5D4FFD9C-6123-4944-8E31-A6960A418E55}" dt="2026-05-25T09:55:02.873" v="149" actId="20577"/>
          <ac:graphicFrameMkLst>
            <pc:docMk/>
            <pc:sldMk cId="3125748493" sldId="258"/>
            <ac:graphicFrameMk id="5" creationId="{97FAD725-1D5B-7F07-F58C-98CF3F3427B6}"/>
          </ac:graphicFrameMkLst>
        </pc:graphicFrameChg>
      </pc:sldChg>
      <pc:sldChg chg="addSp delSp modSp mod delDesignElem">
        <pc:chgData name="eline berke" userId="184b174f63f93291" providerId="LiveId" clId="{5D4FFD9C-6123-4944-8E31-A6960A418E55}" dt="2026-05-25T09:55:46.733" v="163" actId="20577"/>
        <pc:sldMkLst>
          <pc:docMk/>
          <pc:sldMk cId="4211360307" sldId="259"/>
        </pc:sldMkLst>
        <pc:spChg chg="mod">
          <ac:chgData name="eline berke" userId="184b174f63f93291" providerId="LiveId" clId="{5D4FFD9C-6123-4944-8E31-A6960A418E55}" dt="2026-05-25T09:55:29.458" v="155" actId="20577"/>
          <ac:spMkLst>
            <pc:docMk/>
            <pc:sldMk cId="4211360307" sldId="259"/>
            <ac:spMk id="2" creationId="{36F9FF50-EFE1-1E05-B23F-969C3B6F786A}"/>
          </ac:spMkLst>
        </pc:spChg>
        <pc:spChg chg="mod">
          <ac:chgData name="eline berke" userId="184b174f63f93291" providerId="LiveId" clId="{5D4FFD9C-6123-4944-8E31-A6960A418E55}" dt="2026-05-25T09:55:46.733" v="163" actId="20577"/>
          <ac:spMkLst>
            <pc:docMk/>
            <pc:sldMk cId="4211360307" sldId="259"/>
            <ac:spMk id="4" creationId="{3DBF4C47-F1EB-AC7E-951E-3AEAB0F4366B}"/>
          </ac:spMkLst>
        </pc:spChg>
        <pc:spChg chg="add del">
          <ac:chgData name="eline berke" userId="184b174f63f93291" providerId="LiveId" clId="{5D4FFD9C-6123-4944-8E31-A6960A418E55}" dt="2026-05-25T09:51:54.666" v="62"/>
          <ac:spMkLst>
            <pc:docMk/>
            <pc:sldMk cId="4211360307" sldId="259"/>
            <ac:spMk id="16" creationId="{9228552E-C8B1-4A80-8448-0787CE0FC704}"/>
          </ac:spMkLst>
        </pc:spChg>
      </pc:sldChg>
      <pc:sldChg chg="addSp delSp modSp mod delDesignElem">
        <pc:chgData name="eline berke" userId="184b174f63f93291" providerId="LiveId" clId="{5D4FFD9C-6123-4944-8E31-A6960A418E55}" dt="2026-05-25T10:33:39.341" v="173" actId="1076"/>
        <pc:sldMkLst>
          <pc:docMk/>
          <pc:sldMk cId="4287295545" sldId="260"/>
        </pc:sldMkLst>
        <pc:spChg chg="mod">
          <ac:chgData name="eline berke" userId="184b174f63f93291" providerId="LiveId" clId="{5D4FFD9C-6123-4944-8E31-A6960A418E55}" dt="2026-05-25T09:51:54.666" v="62"/>
          <ac:spMkLst>
            <pc:docMk/>
            <pc:sldMk cId="4287295545" sldId="260"/>
            <ac:spMk id="2" creationId="{073DC0B5-340A-DA62-6499-D288FD8F4DFC}"/>
          </ac:spMkLst>
        </pc:spChg>
        <pc:spChg chg="add del">
          <ac:chgData name="eline berke" userId="184b174f63f93291" providerId="LiveId" clId="{5D4FFD9C-6123-4944-8E31-A6960A418E55}" dt="2026-05-25T09:51:54.666" v="62"/>
          <ac:spMkLst>
            <pc:docMk/>
            <pc:sldMk cId="4287295545" sldId="260"/>
            <ac:spMk id="16" creationId="{A8384FB5-9ADC-4DDC-881B-597D56F5B15D}"/>
          </ac:spMkLst>
        </pc:spChg>
        <pc:spChg chg="add del">
          <ac:chgData name="eline berke" userId="184b174f63f93291" providerId="LiveId" clId="{5D4FFD9C-6123-4944-8E31-A6960A418E55}" dt="2026-05-25T09:51:54.666" v="62"/>
          <ac:spMkLst>
            <pc:docMk/>
            <pc:sldMk cId="4287295545" sldId="260"/>
            <ac:spMk id="18" creationId="{91E5A9A7-95C6-4F4F-B00E-C82E07FE62EF}"/>
          </ac:spMkLst>
        </pc:spChg>
        <pc:spChg chg="add del">
          <ac:chgData name="eline berke" userId="184b174f63f93291" providerId="LiveId" clId="{5D4FFD9C-6123-4944-8E31-A6960A418E55}" dt="2026-05-25T09:51:54.666" v="62"/>
          <ac:spMkLst>
            <pc:docMk/>
            <pc:sldMk cId="4287295545" sldId="260"/>
            <ac:spMk id="20" creationId="{D07DD2DE-F619-49DD-B5E7-03A290FF4ED1}"/>
          </ac:spMkLst>
        </pc:spChg>
        <pc:spChg chg="add del">
          <ac:chgData name="eline berke" userId="184b174f63f93291" providerId="LiveId" clId="{5D4FFD9C-6123-4944-8E31-A6960A418E55}" dt="2026-05-25T09:51:54.666" v="62"/>
          <ac:spMkLst>
            <pc:docMk/>
            <pc:sldMk cId="4287295545" sldId="260"/>
            <ac:spMk id="22" creationId="{85149191-5F60-4A28-AAFF-039F96B0F3EC}"/>
          </ac:spMkLst>
        </pc:spChg>
        <pc:spChg chg="add del">
          <ac:chgData name="eline berke" userId="184b174f63f93291" providerId="LiveId" clId="{5D4FFD9C-6123-4944-8E31-A6960A418E55}" dt="2026-05-25T09:51:54.666" v="62"/>
          <ac:spMkLst>
            <pc:docMk/>
            <pc:sldMk cId="4287295545" sldId="260"/>
            <ac:spMk id="24" creationId="{F8260ED5-17F7-4158-B241-D51DD4CF1B7E}"/>
          </ac:spMkLst>
        </pc:spChg>
        <pc:picChg chg="add mod">
          <ac:chgData name="eline berke" userId="184b174f63f93291" providerId="LiveId" clId="{5D4FFD9C-6123-4944-8E31-A6960A418E55}" dt="2026-05-25T10:33:39.341" v="173" actId="1076"/>
          <ac:picMkLst>
            <pc:docMk/>
            <pc:sldMk cId="4287295545" sldId="260"/>
            <ac:picMk id="4" creationId="{192B5A23-EF35-5D91-6E2B-800748E067B2}"/>
          </ac:picMkLst>
        </pc:picChg>
        <pc:picChg chg="del">
          <ac:chgData name="eline berke" userId="184b174f63f93291" providerId="LiveId" clId="{5D4FFD9C-6123-4944-8E31-A6960A418E55}" dt="2026-05-25T10:31:00.394" v="170" actId="478"/>
          <ac:picMkLst>
            <pc:docMk/>
            <pc:sldMk cId="4287295545" sldId="260"/>
            <ac:picMk id="7" creationId="{4F4F8A08-E4EC-9777-BCC7-A5333323959D}"/>
          </ac:picMkLst>
        </pc:picChg>
      </pc:sldChg>
      <pc:sldChg chg="addSp delSp modSp mod delDesignElem">
        <pc:chgData name="eline berke" userId="184b174f63f93291" providerId="LiveId" clId="{5D4FFD9C-6123-4944-8E31-A6960A418E55}" dt="2026-05-25T10:34:23.925" v="178" actId="1076"/>
        <pc:sldMkLst>
          <pc:docMk/>
          <pc:sldMk cId="2560685507" sldId="261"/>
        </pc:sldMkLst>
        <pc:spChg chg="add del mod">
          <ac:chgData name="eline berke" userId="184b174f63f93291" providerId="LiveId" clId="{5D4FFD9C-6123-4944-8E31-A6960A418E55}" dt="2026-05-25T10:34:14.383" v="175" actId="931"/>
          <ac:spMkLst>
            <pc:docMk/>
            <pc:sldMk cId="2560685507" sldId="261"/>
            <ac:spMk id="3" creationId="{AF868D50-968B-F1DB-3159-86730BB7CE42}"/>
          </ac:spMkLst>
        </pc:spChg>
        <pc:spChg chg="add del">
          <ac:chgData name="eline berke" userId="184b174f63f93291" providerId="LiveId" clId="{5D4FFD9C-6123-4944-8E31-A6960A418E55}" dt="2026-05-25T09:51:54.666" v="62"/>
          <ac:spMkLst>
            <pc:docMk/>
            <pc:sldMk cId="2560685507" sldId="261"/>
            <ac:spMk id="24" creationId="{AB8C311F-7253-4AED-9701-7FC0708C41C7}"/>
          </ac:spMkLst>
        </pc:spChg>
        <pc:spChg chg="add del">
          <ac:chgData name="eline berke" userId="184b174f63f93291" providerId="LiveId" clId="{5D4FFD9C-6123-4944-8E31-A6960A418E55}" dt="2026-05-25T09:51:54.666" v="62"/>
          <ac:spMkLst>
            <pc:docMk/>
            <pc:sldMk cId="2560685507" sldId="261"/>
            <ac:spMk id="26" creationId="{E2384209-CB15-4CDF-9D31-C44FD9A3F20D}"/>
          </ac:spMkLst>
        </pc:spChg>
        <pc:spChg chg="add del">
          <ac:chgData name="eline berke" userId="184b174f63f93291" providerId="LiveId" clId="{5D4FFD9C-6123-4944-8E31-A6960A418E55}" dt="2026-05-25T09:51:54.666" v="62"/>
          <ac:spMkLst>
            <pc:docMk/>
            <pc:sldMk cId="2560685507" sldId="261"/>
            <ac:spMk id="28" creationId="{2633B3B5-CC90-43F0-8714-D31D1F3F0209}"/>
          </ac:spMkLst>
        </pc:spChg>
        <pc:spChg chg="add del">
          <ac:chgData name="eline berke" userId="184b174f63f93291" providerId="LiveId" clId="{5D4FFD9C-6123-4944-8E31-A6960A418E55}" dt="2026-05-25T09:51:54.666" v="62"/>
          <ac:spMkLst>
            <pc:docMk/>
            <pc:sldMk cId="2560685507" sldId="261"/>
            <ac:spMk id="30" creationId="{A8D57A06-A426-446D-B02C-A2DC6B62E45E}"/>
          </ac:spMkLst>
        </pc:spChg>
        <pc:picChg chg="add mod ord">
          <ac:chgData name="eline berke" userId="184b174f63f93291" providerId="LiveId" clId="{5D4FFD9C-6123-4944-8E31-A6960A418E55}" dt="2026-05-25T10:34:23.925" v="178" actId="1076"/>
          <ac:picMkLst>
            <pc:docMk/>
            <pc:sldMk cId="2560685507" sldId="261"/>
            <ac:picMk id="5" creationId="{5D885FA1-A5C8-3013-93F4-F2E746FC78E0}"/>
          </ac:picMkLst>
        </pc:picChg>
        <pc:picChg chg="del">
          <ac:chgData name="eline berke" userId="184b174f63f93291" providerId="LiveId" clId="{5D4FFD9C-6123-4944-8E31-A6960A418E55}" dt="2026-05-25T10:34:04.095" v="174" actId="21"/>
          <ac:picMkLst>
            <pc:docMk/>
            <pc:sldMk cId="2560685507" sldId="261"/>
            <ac:picMk id="6" creationId="{BE7086ED-CDFA-7A01-EE37-8FE6B27F08F8}"/>
          </ac:picMkLst>
        </pc:picChg>
      </pc:sldChg>
      <pc:sldChg chg="addSp delSp modSp mod delDesignElem">
        <pc:chgData name="eline berke" userId="184b174f63f93291" providerId="LiveId" clId="{5D4FFD9C-6123-4944-8E31-A6960A418E55}" dt="2026-05-25T10:34:50.276" v="191" actId="20577"/>
        <pc:sldMkLst>
          <pc:docMk/>
          <pc:sldMk cId="2691373766" sldId="262"/>
        </pc:sldMkLst>
        <pc:spChg chg="add del">
          <ac:chgData name="eline berke" userId="184b174f63f93291" providerId="LiveId" clId="{5D4FFD9C-6123-4944-8E31-A6960A418E55}" dt="2026-05-25T09:51:54.666" v="62"/>
          <ac:spMkLst>
            <pc:docMk/>
            <pc:sldMk cId="2691373766" sldId="262"/>
            <ac:spMk id="32" creationId="{9DBC8166-481C-4473-95F5-9A5B9073B7F1}"/>
          </ac:spMkLst>
        </pc:spChg>
        <pc:spChg chg="add del">
          <ac:chgData name="eline berke" userId="184b174f63f93291" providerId="LiveId" clId="{5D4FFD9C-6123-4944-8E31-A6960A418E55}" dt="2026-05-25T09:51:54.666" v="62"/>
          <ac:spMkLst>
            <pc:docMk/>
            <pc:sldMk cId="2691373766" sldId="262"/>
            <ac:spMk id="33" creationId="{A5A5CE6E-90AF-4D43-A014-1F9EC83EB93D}"/>
          </ac:spMkLst>
        </pc:spChg>
        <pc:graphicFrameChg chg="modGraphic">
          <ac:chgData name="eline berke" userId="184b174f63f93291" providerId="LiveId" clId="{5D4FFD9C-6123-4944-8E31-A6960A418E55}" dt="2026-05-25T10:34:50.276" v="191" actId="20577"/>
          <ac:graphicFrameMkLst>
            <pc:docMk/>
            <pc:sldMk cId="2691373766" sldId="262"/>
            <ac:graphicFrameMk id="5" creationId="{0EA2ED4E-82A1-532B-F595-28DDB7BE212F}"/>
          </ac:graphicFrameMkLst>
        </pc:graphicFrameChg>
      </pc:sldChg>
      <pc:sldChg chg="addSp delSp modSp add mod setBg delDesignElem">
        <pc:chgData name="eline berke" userId="184b174f63f93291" providerId="LiveId" clId="{5D4FFD9C-6123-4944-8E31-A6960A418E55}" dt="2026-05-25T10:55:59.329" v="435" actId="20577"/>
        <pc:sldMkLst>
          <pc:docMk/>
          <pc:sldMk cId="1439346966" sldId="263"/>
        </pc:sldMkLst>
        <pc:spChg chg="mod">
          <ac:chgData name="eline berke" userId="184b174f63f93291" providerId="LiveId" clId="{5D4FFD9C-6123-4944-8E31-A6960A418E55}" dt="2026-05-25T10:55:07.261" v="410" actId="26606"/>
          <ac:spMkLst>
            <pc:docMk/>
            <pc:sldMk cId="1439346966" sldId="263"/>
            <ac:spMk id="2" creationId="{5C031594-E22B-1F70-BE43-A08DD94749F0}"/>
          </ac:spMkLst>
        </pc:spChg>
        <pc:spChg chg="del">
          <ac:chgData name="eline berke" userId="184b174f63f93291" providerId="LiveId" clId="{5D4FFD9C-6123-4944-8E31-A6960A418E55}" dt="2026-05-25T10:54:08.664" v="403"/>
          <ac:spMkLst>
            <pc:docMk/>
            <pc:sldMk cId="1439346966" sldId="263"/>
            <ac:spMk id="29" creationId="{BACC6370-2D7E-4714-9D71-7542949D7D5D}"/>
          </ac:spMkLst>
        </pc:spChg>
        <pc:spChg chg="del">
          <ac:chgData name="eline berke" userId="184b174f63f93291" providerId="LiveId" clId="{5D4FFD9C-6123-4944-8E31-A6960A418E55}" dt="2026-05-25T10:54:08.664" v="403"/>
          <ac:spMkLst>
            <pc:docMk/>
            <pc:sldMk cId="1439346966" sldId="263"/>
            <ac:spMk id="30" creationId="{256B2C21-A230-48C0-8DF1-C46611373C44}"/>
          </ac:spMkLst>
        </pc:spChg>
        <pc:spChg chg="del">
          <ac:chgData name="eline berke" userId="184b174f63f93291" providerId="LiveId" clId="{5D4FFD9C-6123-4944-8E31-A6960A418E55}" dt="2026-05-25T10:54:08.664" v="403"/>
          <ac:spMkLst>
            <pc:docMk/>
            <pc:sldMk cId="1439346966" sldId="263"/>
            <ac:spMk id="31" creationId="{3847E18C-932D-4C95-AABA-FEC7C9499AD7}"/>
          </ac:spMkLst>
        </pc:spChg>
        <pc:spChg chg="del">
          <ac:chgData name="eline berke" userId="184b174f63f93291" providerId="LiveId" clId="{5D4FFD9C-6123-4944-8E31-A6960A418E55}" dt="2026-05-25T10:54:08.664" v="403"/>
          <ac:spMkLst>
            <pc:docMk/>
            <pc:sldMk cId="1439346966" sldId="263"/>
            <ac:spMk id="32" creationId="{3150CB11-0C61-439E-910F-5787759E72A0}"/>
          </ac:spMkLst>
        </pc:spChg>
        <pc:spChg chg="del">
          <ac:chgData name="eline berke" userId="184b174f63f93291" providerId="LiveId" clId="{5D4FFD9C-6123-4944-8E31-A6960A418E55}" dt="2026-05-25T10:54:08.664" v="403"/>
          <ac:spMkLst>
            <pc:docMk/>
            <pc:sldMk cId="1439346966" sldId="263"/>
            <ac:spMk id="33" creationId="{43F8A58B-5155-44CE-A5FF-7647B47D0A7A}"/>
          </ac:spMkLst>
        </pc:spChg>
        <pc:spChg chg="del">
          <ac:chgData name="eline berke" userId="184b174f63f93291" providerId="LiveId" clId="{5D4FFD9C-6123-4944-8E31-A6960A418E55}" dt="2026-05-25T10:54:08.664" v="403"/>
          <ac:spMkLst>
            <pc:docMk/>
            <pc:sldMk cId="1439346966" sldId="263"/>
            <ac:spMk id="34" creationId="{443F2ACA-E6D6-4028-82DD-F03C262D5DE6}"/>
          </ac:spMkLst>
        </pc:spChg>
        <pc:graphicFrameChg chg="mod ord modGraphic">
          <ac:chgData name="eline berke" userId="184b174f63f93291" providerId="LiveId" clId="{5D4FFD9C-6123-4944-8E31-A6960A418E55}" dt="2026-05-25T10:55:59.329" v="435" actId="20577"/>
          <ac:graphicFrameMkLst>
            <pc:docMk/>
            <pc:sldMk cId="1439346966" sldId="263"/>
            <ac:graphicFrameMk id="35" creationId="{AE94CA0A-6DF9-499F-9641-D300974ED1B5}"/>
          </ac:graphicFrameMkLst>
        </pc:graphicFrameChg>
        <pc:picChg chg="add mod">
          <ac:chgData name="eline berke" userId="184b174f63f93291" providerId="LiveId" clId="{5D4FFD9C-6123-4944-8E31-A6960A418E55}" dt="2026-05-25T10:55:27.726" v="417" actId="1076"/>
          <ac:picMkLst>
            <pc:docMk/>
            <pc:sldMk cId="1439346966" sldId="263"/>
            <ac:picMk id="4" creationId="{F37BDAA6-DCA8-3F82-EFB3-B4E0978C4DEB}"/>
          </ac:picMkLst>
        </pc:picChg>
      </pc:sldChg>
      <pc:sldChg chg="addSp delSp modSp add mod setBg delDesignElem">
        <pc:chgData name="eline berke" userId="184b174f63f93291" providerId="LiveId" clId="{5D4FFD9C-6123-4944-8E31-A6960A418E55}" dt="2026-05-25T10:57:34.829" v="462" actId="20577"/>
        <pc:sldMkLst>
          <pc:docMk/>
          <pc:sldMk cId="2722077167" sldId="264"/>
        </pc:sldMkLst>
        <pc:spChg chg="mod">
          <ac:chgData name="eline berke" userId="184b174f63f93291" providerId="LiveId" clId="{5D4FFD9C-6123-4944-8E31-A6960A418E55}" dt="2026-05-25T10:57:21.315" v="455" actId="1076"/>
          <ac:spMkLst>
            <pc:docMk/>
            <pc:sldMk cId="2722077167" sldId="264"/>
            <ac:spMk id="4" creationId="{B7F15EE0-1D41-0852-BADC-32ABD540E56B}"/>
          </ac:spMkLst>
        </pc:spChg>
        <pc:spChg chg="del">
          <ac:chgData name="eline berke" userId="184b174f63f93291" providerId="LiveId" clId="{5D4FFD9C-6123-4944-8E31-A6960A418E55}" dt="2026-05-25T10:56:25.741" v="438"/>
          <ac:spMkLst>
            <pc:docMk/>
            <pc:sldMk cId="2722077167" sldId="264"/>
            <ac:spMk id="9" creationId="{BACC6370-2D7E-4714-9D71-7542949D7D5D}"/>
          </ac:spMkLst>
        </pc:spChg>
        <pc:spChg chg="del">
          <ac:chgData name="eline berke" userId="184b174f63f93291" providerId="LiveId" clId="{5D4FFD9C-6123-4944-8E31-A6960A418E55}" dt="2026-05-25T10:56:25.741" v="438"/>
          <ac:spMkLst>
            <pc:docMk/>
            <pc:sldMk cId="2722077167" sldId="264"/>
            <ac:spMk id="11" creationId="{F68B3F68-107C-434F-AA38-110D5EA91B85}"/>
          </ac:spMkLst>
        </pc:spChg>
        <pc:spChg chg="del">
          <ac:chgData name="eline berke" userId="184b174f63f93291" providerId="LiveId" clId="{5D4FFD9C-6123-4944-8E31-A6960A418E55}" dt="2026-05-25T10:56:25.741" v="438"/>
          <ac:spMkLst>
            <pc:docMk/>
            <pc:sldMk cId="2722077167" sldId="264"/>
            <ac:spMk id="13" creationId="{AAD0DBB9-1A4B-4391-81D4-CB19F9AB918A}"/>
          </ac:spMkLst>
        </pc:spChg>
        <pc:spChg chg="del">
          <ac:chgData name="eline berke" userId="184b174f63f93291" providerId="LiveId" clId="{5D4FFD9C-6123-4944-8E31-A6960A418E55}" dt="2026-05-25T10:56:25.741" v="438"/>
          <ac:spMkLst>
            <pc:docMk/>
            <pc:sldMk cId="2722077167" sldId="264"/>
            <ac:spMk id="15" creationId="{063BBA22-50EA-4C4D-BE05-F1CE4E63AA56}"/>
          </ac:spMkLst>
        </pc:spChg>
        <pc:graphicFrameChg chg="mod modGraphic">
          <ac:chgData name="eline berke" userId="184b174f63f93291" providerId="LiveId" clId="{5D4FFD9C-6123-4944-8E31-A6960A418E55}" dt="2026-05-25T10:57:34.829" v="462" actId="20577"/>
          <ac:graphicFrameMkLst>
            <pc:docMk/>
            <pc:sldMk cId="2722077167" sldId="264"/>
            <ac:graphicFrameMk id="5" creationId="{D31A98E8-6EC4-38D3-BF57-701EC3BE4454}"/>
          </ac:graphicFrameMkLst>
        </pc:graphicFrameChg>
        <pc:picChg chg="add mod">
          <ac:chgData name="eline berke" userId="184b174f63f93291" providerId="LiveId" clId="{5D4FFD9C-6123-4944-8E31-A6960A418E55}" dt="2026-05-25T10:57:30.374" v="460" actId="1076"/>
          <ac:picMkLst>
            <pc:docMk/>
            <pc:sldMk cId="2722077167" sldId="264"/>
            <ac:picMk id="6" creationId="{C35A3C6C-A85D-9A87-C82D-59630A678013}"/>
          </ac:picMkLst>
        </pc:picChg>
      </pc:sldChg>
      <pc:sldChg chg="addSp delSp modSp mod delDesignElem">
        <pc:chgData name="eline berke" userId="184b174f63f93291" providerId="LiveId" clId="{5D4FFD9C-6123-4944-8E31-A6960A418E55}" dt="2026-05-25T10:35:56.335" v="346" actId="2711"/>
        <pc:sldMkLst>
          <pc:docMk/>
          <pc:sldMk cId="1895969744" sldId="265"/>
        </pc:sldMkLst>
        <pc:spChg chg="mod">
          <ac:chgData name="eline berke" userId="184b174f63f93291" providerId="LiveId" clId="{5D4FFD9C-6123-4944-8E31-A6960A418E55}" dt="2026-05-25T10:35:56.335" v="346" actId="2711"/>
          <ac:spMkLst>
            <pc:docMk/>
            <pc:sldMk cId="1895969744" sldId="265"/>
            <ac:spMk id="2" creationId="{FC616CEA-CC92-DD67-041C-FE8E6371617C}"/>
          </ac:spMkLst>
        </pc:spChg>
        <pc:spChg chg="add del">
          <ac:chgData name="eline berke" userId="184b174f63f93291" providerId="LiveId" clId="{5D4FFD9C-6123-4944-8E31-A6960A418E55}" dt="2026-05-25T09:51:54.666" v="62"/>
          <ac:spMkLst>
            <pc:docMk/>
            <pc:sldMk cId="1895969744" sldId="265"/>
            <ac:spMk id="64" creationId="{09588DA8-065E-4F6F-8EFD-43104AB2E0CF}"/>
          </ac:spMkLst>
        </pc:spChg>
        <pc:spChg chg="add del">
          <ac:chgData name="eline berke" userId="184b174f63f93291" providerId="LiveId" clId="{5D4FFD9C-6123-4944-8E31-A6960A418E55}" dt="2026-05-25T09:51:54.666" v="62"/>
          <ac:spMkLst>
            <pc:docMk/>
            <pc:sldMk cId="1895969744" sldId="265"/>
            <ac:spMk id="66" creationId="{C4285719-470E-454C-AF62-8323075F1F5B}"/>
          </ac:spMkLst>
        </pc:spChg>
        <pc:spChg chg="add del">
          <ac:chgData name="eline berke" userId="184b174f63f93291" providerId="LiveId" clId="{5D4FFD9C-6123-4944-8E31-A6960A418E55}" dt="2026-05-25T09:51:54.666" v="62"/>
          <ac:spMkLst>
            <pc:docMk/>
            <pc:sldMk cId="1895969744" sldId="265"/>
            <ac:spMk id="68" creationId="{CD9FE4EF-C4D8-49A0-B2FF-81D8DB7D8A24}"/>
          </ac:spMkLst>
        </pc:spChg>
        <pc:spChg chg="add del">
          <ac:chgData name="eline berke" userId="184b174f63f93291" providerId="LiveId" clId="{5D4FFD9C-6123-4944-8E31-A6960A418E55}" dt="2026-05-25T09:51:54.666" v="62"/>
          <ac:spMkLst>
            <pc:docMk/>
            <pc:sldMk cId="1895969744" sldId="265"/>
            <ac:spMk id="70" creationId="{4300840D-0A0B-4512-BACA-B439D5B9C57C}"/>
          </ac:spMkLst>
        </pc:spChg>
        <pc:spChg chg="add del">
          <ac:chgData name="eline berke" userId="184b174f63f93291" providerId="LiveId" clId="{5D4FFD9C-6123-4944-8E31-A6960A418E55}" dt="2026-05-25T09:51:54.666" v="62"/>
          <ac:spMkLst>
            <pc:docMk/>
            <pc:sldMk cId="1895969744" sldId="265"/>
            <ac:spMk id="72" creationId="{D2B78728-A580-49A7-84F9-6EF6F583ADE0}"/>
          </ac:spMkLst>
        </pc:spChg>
        <pc:spChg chg="add del">
          <ac:chgData name="eline berke" userId="184b174f63f93291" providerId="LiveId" clId="{5D4FFD9C-6123-4944-8E31-A6960A418E55}" dt="2026-05-25T09:51:54.666" v="62"/>
          <ac:spMkLst>
            <pc:docMk/>
            <pc:sldMk cId="1895969744" sldId="265"/>
            <ac:spMk id="74" creationId="{38FAA1A1-D861-433F-88FA-1E9D6FD31D11}"/>
          </ac:spMkLst>
        </pc:spChg>
        <pc:spChg chg="add del">
          <ac:chgData name="eline berke" userId="184b174f63f93291" providerId="LiveId" clId="{5D4FFD9C-6123-4944-8E31-A6960A418E55}" dt="2026-05-25T09:51:54.666" v="62"/>
          <ac:spMkLst>
            <pc:docMk/>
            <pc:sldMk cId="1895969744" sldId="265"/>
            <ac:spMk id="76" creationId="{8D71EDA1-87BF-4D5D-AB79-F346FD19278A}"/>
          </ac:spMkLst>
        </pc:spChg>
        <pc:spChg chg="mod">
          <ac:chgData name="eline berke" userId="184b174f63f93291" providerId="LiveId" clId="{5D4FFD9C-6123-4944-8E31-A6960A418E55}" dt="2026-05-25T10:35:44.044" v="345" actId="20577"/>
          <ac:spMkLst>
            <pc:docMk/>
            <pc:sldMk cId="1895969744" sldId="265"/>
            <ac:spMk id="127" creationId="{C5A0B607-AE6F-7B63-CC9C-67A7F625C2FD}"/>
          </ac:spMkLst>
        </pc:spChg>
      </pc:sldChg>
      <pc:sldChg chg="addSp delSp modSp mod delDesignElem">
        <pc:chgData name="eline berke" userId="184b174f63f93291" providerId="LiveId" clId="{5D4FFD9C-6123-4944-8E31-A6960A418E55}" dt="2026-05-25T10:40:52.464" v="351" actId="2711"/>
        <pc:sldMkLst>
          <pc:docMk/>
          <pc:sldMk cId="2771553042" sldId="266"/>
        </pc:sldMkLst>
        <pc:spChg chg="mod">
          <ac:chgData name="eline berke" userId="184b174f63f93291" providerId="LiveId" clId="{5D4FFD9C-6123-4944-8E31-A6960A418E55}" dt="2026-05-25T10:40:52.464" v="351" actId="2711"/>
          <ac:spMkLst>
            <pc:docMk/>
            <pc:sldMk cId="2771553042" sldId="266"/>
            <ac:spMk id="2" creationId="{46331F2C-8A36-38A5-5C68-B8271FDD0D25}"/>
          </ac:spMkLst>
        </pc:spChg>
        <pc:spChg chg="add del mod">
          <ac:chgData name="eline berke" userId="184b174f63f93291" providerId="LiveId" clId="{5D4FFD9C-6123-4944-8E31-A6960A418E55}" dt="2026-05-25T10:36:56.604" v="350" actId="21"/>
          <ac:spMkLst>
            <pc:docMk/>
            <pc:sldMk cId="2771553042" sldId="266"/>
            <ac:spMk id="5" creationId="{772AAE79-1694-E92A-52B4-5FD7FB8224B4}"/>
          </ac:spMkLst>
        </pc:spChg>
        <pc:spChg chg="add del">
          <ac:chgData name="eline berke" userId="184b174f63f93291" providerId="LiveId" clId="{5D4FFD9C-6123-4944-8E31-A6960A418E55}" dt="2026-05-25T09:51:54.666" v="62"/>
          <ac:spMkLst>
            <pc:docMk/>
            <pc:sldMk cId="2771553042" sldId="266"/>
            <ac:spMk id="9" creationId="{A8384FB5-9ADC-4DDC-881B-597D56F5B15D}"/>
          </ac:spMkLst>
        </pc:spChg>
        <pc:spChg chg="add del">
          <ac:chgData name="eline berke" userId="184b174f63f93291" providerId="LiveId" clId="{5D4FFD9C-6123-4944-8E31-A6960A418E55}" dt="2026-05-25T09:51:54.666" v="62"/>
          <ac:spMkLst>
            <pc:docMk/>
            <pc:sldMk cId="2771553042" sldId="266"/>
            <ac:spMk id="11" creationId="{91E5A9A7-95C6-4F4F-B00E-C82E07FE62EF}"/>
          </ac:spMkLst>
        </pc:spChg>
        <pc:spChg chg="add del">
          <ac:chgData name="eline berke" userId="184b174f63f93291" providerId="LiveId" clId="{5D4FFD9C-6123-4944-8E31-A6960A418E55}" dt="2026-05-25T09:51:54.666" v="62"/>
          <ac:spMkLst>
            <pc:docMk/>
            <pc:sldMk cId="2771553042" sldId="266"/>
            <ac:spMk id="13" creationId="{D07DD2DE-F619-49DD-B5E7-03A290FF4ED1}"/>
          </ac:spMkLst>
        </pc:spChg>
        <pc:spChg chg="add del">
          <ac:chgData name="eline berke" userId="184b174f63f93291" providerId="LiveId" clId="{5D4FFD9C-6123-4944-8E31-A6960A418E55}" dt="2026-05-25T09:51:54.666" v="62"/>
          <ac:spMkLst>
            <pc:docMk/>
            <pc:sldMk cId="2771553042" sldId="266"/>
            <ac:spMk id="15" creationId="{85149191-5F60-4A28-AAFF-039F96B0F3EC}"/>
          </ac:spMkLst>
        </pc:spChg>
        <pc:spChg chg="add del">
          <ac:chgData name="eline berke" userId="184b174f63f93291" providerId="LiveId" clId="{5D4FFD9C-6123-4944-8E31-A6960A418E55}" dt="2026-05-25T09:51:54.666" v="62"/>
          <ac:spMkLst>
            <pc:docMk/>
            <pc:sldMk cId="2771553042" sldId="266"/>
            <ac:spMk id="17" creationId="{F8260ED5-17F7-4158-B241-D51DD4CF1B7E}"/>
          </ac:spMkLst>
        </pc:spChg>
        <pc:picChg chg="del">
          <ac:chgData name="eline berke" userId="184b174f63f93291" providerId="LiveId" clId="{5D4FFD9C-6123-4944-8E31-A6960A418E55}" dt="2026-05-25T10:35:59.871" v="347" actId="478"/>
          <ac:picMkLst>
            <pc:docMk/>
            <pc:sldMk cId="2771553042" sldId="266"/>
            <ac:picMk id="4" creationId="{767BC061-377E-6009-B2BA-8746C81C8575}"/>
          </ac:picMkLst>
        </pc:picChg>
        <pc:picChg chg="add mod">
          <ac:chgData name="eline berke" userId="184b174f63f93291" providerId="LiveId" clId="{5D4FFD9C-6123-4944-8E31-A6960A418E55}" dt="2026-05-25T10:36:53.108" v="349" actId="1076"/>
          <ac:picMkLst>
            <pc:docMk/>
            <pc:sldMk cId="2771553042" sldId="266"/>
            <ac:picMk id="7" creationId="{5F1C452E-FC16-14B8-F9B6-51F097022AB3}"/>
          </ac:picMkLst>
        </pc:picChg>
      </pc:sldChg>
      <pc:sldChg chg="addSp delSp modSp mod delDesignElem">
        <pc:chgData name="eline berke" userId="184b174f63f93291" providerId="LiveId" clId="{5D4FFD9C-6123-4944-8E31-A6960A418E55}" dt="2026-05-25T10:41:45.645" v="353" actId="113"/>
        <pc:sldMkLst>
          <pc:docMk/>
          <pc:sldMk cId="2567739686" sldId="267"/>
        </pc:sldMkLst>
        <pc:spChg chg="add del">
          <ac:chgData name="eline berke" userId="184b174f63f93291" providerId="LiveId" clId="{5D4FFD9C-6123-4944-8E31-A6960A418E55}" dt="2026-05-25T09:51:54.666" v="62"/>
          <ac:spMkLst>
            <pc:docMk/>
            <pc:sldMk cId="2567739686" sldId="267"/>
            <ac:spMk id="49" creationId="{F8260ED5-17F7-4158-B241-D51DD4CF1B7E}"/>
          </ac:spMkLst>
        </pc:spChg>
        <pc:spChg chg="add del">
          <ac:chgData name="eline berke" userId="184b174f63f93291" providerId="LiveId" clId="{5D4FFD9C-6123-4944-8E31-A6960A418E55}" dt="2026-05-25T09:51:54.666" v="62"/>
          <ac:spMkLst>
            <pc:docMk/>
            <pc:sldMk cId="2567739686" sldId="267"/>
            <ac:spMk id="50" creationId="{A8384FB5-9ADC-4DDC-881B-597D56F5B15D}"/>
          </ac:spMkLst>
        </pc:spChg>
        <pc:spChg chg="add del">
          <ac:chgData name="eline berke" userId="184b174f63f93291" providerId="LiveId" clId="{5D4FFD9C-6123-4944-8E31-A6960A418E55}" dt="2026-05-25T09:51:54.666" v="62"/>
          <ac:spMkLst>
            <pc:docMk/>
            <pc:sldMk cId="2567739686" sldId="267"/>
            <ac:spMk id="51" creationId="{91E5A9A7-95C6-4F4F-B00E-C82E07FE62EF}"/>
          </ac:spMkLst>
        </pc:spChg>
        <pc:spChg chg="add del">
          <ac:chgData name="eline berke" userId="184b174f63f93291" providerId="LiveId" clId="{5D4FFD9C-6123-4944-8E31-A6960A418E55}" dt="2026-05-25T09:51:54.666" v="62"/>
          <ac:spMkLst>
            <pc:docMk/>
            <pc:sldMk cId="2567739686" sldId="267"/>
            <ac:spMk id="52" creationId="{D07DD2DE-F619-49DD-B5E7-03A290FF4ED1}"/>
          </ac:spMkLst>
        </pc:spChg>
        <pc:spChg chg="add del">
          <ac:chgData name="eline berke" userId="184b174f63f93291" providerId="LiveId" clId="{5D4FFD9C-6123-4944-8E31-A6960A418E55}" dt="2026-05-25T09:51:54.666" v="62"/>
          <ac:spMkLst>
            <pc:docMk/>
            <pc:sldMk cId="2567739686" sldId="267"/>
            <ac:spMk id="53" creationId="{85149191-5F60-4A28-AAFF-039F96B0F3EC}"/>
          </ac:spMkLst>
        </pc:spChg>
        <pc:graphicFrameChg chg="modGraphic">
          <ac:chgData name="eline berke" userId="184b174f63f93291" providerId="LiveId" clId="{5D4FFD9C-6123-4944-8E31-A6960A418E55}" dt="2026-05-25T10:41:45.645" v="353" actId="113"/>
          <ac:graphicFrameMkLst>
            <pc:docMk/>
            <pc:sldMk cId="2567739686" sldId="267"/>
            <ac:graphicFrameMk id="7" creationId="{1BE3EA0B-4392-864A-A8CA-1A590FBF8C59}"/>
          </ac:graphicFrameMkLst>
        </pc:graphicFrameChg>
      </pc:sldChg>
      <pc:sldChg chg="addSp delSp modSp mod delDesignElem">
        <pc:chgData name="eline berke" userId="184b174f63f93291" providerId="LiveId" clId="{5D4FFD9C-6123-4944-8E31-A6960A418E55}" dt="2026-05-25T10:45:46.990" v="373" actId="2711"/>
        <pc:sldMkLst>
          <pc:docMk/>
          <pc:sldMk cId="2073389821" sldId="268"/>
        </pc:sldMkLst>
        <pc:spChg chg="mod">
          <ac:chgData name="eline berke" userId="184b174f63f93291" providerId="LiveId" clId="{5D4FFD9C-6123-4944-8E31-A6960A418E55}" dt="2026-05-25T10:45:46.990" v="373" actId="2711"/>
          <ac:spMkLst>
            <pc:docMk/>
            <pc:sldMk cId="2073389821" sldId="268"/>
            <ac:spMk id="2" creationId="{39EDA367-BC50-706C-1200-ABB7440436DD}"/>
          </ac:spMkLst>
        </pc:spChg>
        <pc:spChg chg="add del">
          <ac:chgData name="eline berke" userId="184b174f63f93291" providerId="LiveId" clId="{5D4FFD9C-6123-4944-8E31-A6960A418E55}" dt="2026-05-25T09:51:54.666" v="62"/>
          <ac:spMkLst>
            <pc:docMk/>
            <pc:sldMk cId="2073389821" sldId="268"/>
            <ac:spMk id="11" creationId="{CD9FE4EF-C4D8-49A0-B2FF-81D8DB7D8A24}"/>
          </ac:spMkLst>
        </pc:spChg>
        <pc:spChg chg="add del">
          <ac:chgData name="eline berke" userId="184b174f63f93291" providerId="LiveId" clId="{5D4FFD9C-6123-4944-8E31-A6960A418E55}" dt="2026-05-25T09:51:54.666" v="62"/>
          <ac:spMkLst>
            <pc:docMk/>
            <pc:sldMk cId="2073389821" sldId="268"/>
            <ac:spMk id="17" creationId="{38FAA1A1-D861-433F-88FA-1E9D6FD31D11}"/>
          </ac:spMkLst>
        </pc:spChg>
        <pc:spChg chg="add del">
          <ac:chgData name="eline berke" userId="184b174f63f93291" providerId="LiveId" clId="{5D4FFD9C-6123-4944-8E31-A6960A418E55}" dt="2026-05-25T09:51:54.666" v="62"/>
          <ac:spMkLst>
            <pc:docMk/>
            <pc:sldMk cId="2073389821" sldId="268"/>
            <ac:spMk id="18" creationId="{C4285719-470E-454C-AF62-8323075F1F5B}"/>
          </ac:spMkLst>
        </pc:spChg>
        <pc:spChg chg="add del">
          <ac:chgData name="eline berke" userId="184b174f63f93291" providerId="LiveId" clId="{5D4FFD9C-6123-4944-8E31-A6960A418E55}" dt="2026-05-25T09:51:54.666" v="62"/>
          <ac:spMkLst>
            <pc:docMk/>
            <pc:sldMk cId="2073389821" sldId="268"/>
            <ac:spMk id="19" creationId="{8D71EDA1-87BF-4D5D-AB79-F346FD19278A}"/>
          </ac:spMkLst>
        </pc:spChg>
        <pc:spChg chg="add del">
          <ac:chgData name="eline berke" userId="184b174f63f93291" providerId="LiveId" clId="{5D4FFD9C-6123-4944-8E31-A6960A418E55}" dt="2026-05-25T09:51:54.666" v="62"/>
          <ac:spMkLst>
            <pc:docMk/>
            <pc:sldMk cId="2073389821" sldId="268"/>
            <ac:spMk id="20" creationId="{4300840D-0A0B-4512-BACA-B439D5B9C57C}"/>
          </ac:spMkLst>
        </pc:spChg>
        <pc:spChg chg="add del">
          <ac:chgData name="eline berke" userId="184b174f63f93291" providerId="LiveId" clId="{5D4FFD9C-6123-4944-8E31-A6960A418E55}" dt="2026-05-25T09:51:54.666" v="62"/>
          <ac:spMkLst>
            <pc:docMk/>
            <pc:sldMk cId="2073389821" sldId="268"/>
            <ac:spMk id="21" creationId="{D2B78728-A580-49A7-84F9-6EF6F583ADE0}"/>
          </ac:spMkLst>
        </pc:spChg>
        <pc:spChg chg="mod">
          <ac:chgData name="eline berke" userId="184b174f63f93291" providerId="LiveId" clId="{5D4FFD9C-6123-4944-8E31-A6960A418E55}" dt="2026-05-25T10:44:51.160" v="372" actId="2711"/>
          <ac:spMkLst>
            <pc:docMk/>
            <pc:sldMk cId="2073389821" sldId="268"/>
            <ac:spMk id="23" creationId="{353E0348-F1F2-E1A5-8AD5-A18B2DC85EB8}"/>
          </ac:spMkLst>
        </pc:spChg>
        <pc:picChg chg="del">
          <ac:chgData name="eline berke" userId="184b174f63f93291" providerId="LiveId" clId="{5D4FFD9C-6123-4944-8E31-A6960A418E55}" dt="2026-05-25T10:43:31.547" v="354" actId="478"/>
          <ac:picMkLst>
            <pc:docMk/>
            <pc:sldMk cId="2073389821" sldId="268"/>
            <ac:picMk id="4" creationId="{7C86A0F9-FC95-BA76-65D0-AA34ADC22906}"/>
          </ac:picMkLst>
        </pc:picChg>
        <pc:picChg chg="add mod">
          <ac:chgData name="eline berke" userId="184b174f63f93291" providerId="LiveId" clId="{5D4FFD9C-6123-4944-8E31-A6960A418E55}" dt="2026-05-25T10:44:29.108" v="370" actId="1076"/>
          <ac:picMkLst>
            <pc:docMk/>
            <pc:sldMk cId="2073389821" sldId="268"/>
            <ac:picMk id="5" creationId="{82E5907D-85DB-82BC-2216-DC2B7E0B4C00}"/>
          </ac:picMkLst>
        </pc:picChg>
      </pc:sldChg>
      <pc:sldChg chg="addSp delSp modSp mod delDesignElem">
        <pc:chgData name="eline berke" userId="184b174f63f93291" providerId="LiveId" clId="{5D4FFD9C-6123-4944-8E31-A6960A418E55}" dt="2026-05-25T10:46:12.431" v="377" actId="1076"/>
        <pc:sldMkLst>
          <pc:docMk/>
          <pc:sldMk cId="443967532" sldId="269"/>
        </pc:sldMkLst>
        <pc:spChg chg="add del">
          <ac:chgData name="eline berke" userId="184b174f63f93291" providerId="LiveId" clId="{5D4FFD9C-6123-4944-8E31-A6960A418E55}" dt="2026-05-25T09:51:54.666" v="62"/>
          <ac:spMkLst>
            <pc:docMk/>
            <pc:sldMk cId="443967532" sldId="269"/>
            <ac:spMk id="11" creationId="{178FB36B-5BFE-42CA-BC60-1115E0D95EEC}"/>
          </ac:spMkLst>
        </pc:spChg>
        <pc:spChg chg="add del">
          <ac:chgData name="eline berke" userId="184b174f63f93291" providerId="LiveId" clId="{5D4FFD9C-6123-4944-8E31-A6960A418E55}" dt="2026-05-25T09:51:54.666" v="62"/>
          <ac:spMkLst>
            <pc:docMk/>
            <pc:sldMk cId="443967532" sldId="269"/>
            <ac:spMk id="12" creationId="{ECC07320-C2CA-4E29-8481-9D9E143C7788}"/>
          </ac:spMkLst>
        </pc:spChg>
        <pc:picChg chg="del">
          <ac:chgData name="eline berke" userId="184b174f63f93291" providerId="LiveId" clId="{5D4FFD9C-6123-4944-8E31-A6960A418E55}" dt="2026-05-25T10:45:56.179" v="374" actId="478"/>
          <ac:picMkLst>
            <pc:docMk/>
            <pc:sldMk cId="443967532" sldId="269"/>
            <ac:picMk id="5" creationId="{C8A84F58-65C0-D8A4-73F1-E688387747AD}"/>
          </ac:picMkLst>
        </pc:picChg>
        <pc:picChg chg="add mod">
          <ac:chgData name="eline berke" userId="184b174f63f93291" providerId="LiveId" clId="{5D4FFD9C-6123-4944-8E31-A6960A418E55}" dt="2026-05-25T10:46:12.431" v="377" actId="1076"/>
          <ac:picMkLst>
            <pc:docMk/>
            <pc:sldMk cId="443967532" sldId="269"/>
            <ac:picMk id="6" creationId="{8C6476BD-BC4B-73EA-3476-FA935E3C2582}"/>
          </ac:picMkLst>
        </pc:picChg>
      </pc:sldChg>
      <pc:sldChg chg="modSp mod">
        <pc:chgData name="eline berke" userId="184b174f63f93291" providerId="LiveId" clId="{5D4FFD9C-6123-4944-8E31-A6960A418E55}" dt="2026-05-25T10:46:55.277" v="380" actId="2711"/>
        <pc:sldMkLst>
          <pc:docMk/>
          <pc:sldMk cId="2893827297" sldId="270"/>
        </pc:sldMkLst>
        <pc:spChg chg="mod">
          <ac:chgData name="eline berke" userId="184b174f63f93291" providerId="LiveId" clId="{5D4FFD9C-6123-4944-8E31-A6960A418E55}" dt="2026-05-25T10:46:55.277" v="380" actId="2711"/>
          <ac:spMkLst>
            <pc:docMk/>
            <pc:sldMk cId="2893827297" sldId="270"/>
            <ac:spMk id="2" creationId="{B91104B2-4A95-583F-7986-516799D4F2DF}"/>
          </ac:spMkLst>
        </pc:spChg>
        <pc:graphicFrameChg chg="mod modGraphic">
          <ac:chgData name="eline berke" userId="184b174f63f93291" providerId="LiveId" clId="{5D4FFD9C-6123-4944-8E31-A6960A418E55}" dt="2026-05-25T10:46:41.966" v="379" actId="20577"/>
          <ac:graphicFrameMkLst>
            <pc:docMk/>
            <pc:sldMk cId="2893827297" sldId="270"/>
            <ac:graphicFrameMk id="36" creationId="{45FE6B2E-2D17-E92B-EBBB-CF0936737D61}"/>
          </ac:graphicFrameMkLst>
        </pc:graphicFrameChg>
      </pc:sldChg>
      <pc:sldChg chg="addSp delSp modSp mod delDesignElem">
        <pc:chgData name="eline berke" userId="184b174f63f93291" providerId="LiveId" clId="{5D4FFD9C-6123-4944-8E31-A6960A418E55}" dt="2026-05-25T10:47:21.869" v="386" actId="14100"/>
        <pc:sldMkLst>
          <pc:docMk/>
          <pc:sldMk cId="271058401" sldId="271"/>
        </pc:sldMkLst>
        <pc:spChg chg="mod">
          <ac:chgData name="eline berke" userId="184b174f63f93291" providerId="LiveId" clId="{5D4FFD9C-6123-4944-8E31-A6960A418E55}" dt="2026-05-25T09:51:54.666" v="62"/>
          <ac:spMkLst>
            <pc:docMk/>
            <pc:sldMk cId="271058401" sldId="271"/>
            <ac:spMk id="2" creationId="{4057BC43-3745-D971-842C-6469D6575221}"/>
          </ac:spMkLst>
        </pc:spChg>
        <pc:spChg chg="mod">
          <ac:chgData name="eline berke" userId="184b174f63f93291" providerId="LiveId" clId="{5D4FFD9C-6123-4944-8E31-A6960A418E55}" dt="2026-05-25T10:47:21.869" v="386" actId="14100"/>
          <ac:spMkLst>
            <pc:docMk/>
            <pc:sldMk cId="271058401" sldId="271"/>
            <ac:spMk id="5" creationId="{96F0ADCA-7E44-7A52-0A5F-3AE7E3C483E1}"/>
          </ac:spMkLst>
        </pc:spChg>
        <pc:spChg chg="add del">
          <ac:chgData name="eline berke" userId="184b174f63f93291" providerId="LiveId" clId="{5D4FFD9C-6123-4944-8E31-A6960A418E55}" dt="2026-05-25T09:51:54.666" v="62"/>
          <ac:spMkLst>
            <pc:docMk/>
            <pc:sldMk cId="271058401" sldId="271"/>
            <ac:spMk id="46" creationId="{BACC6370-2D7E-4714-9D71-7542949D7D5D}"/>
          </ac:spMkLst>
        </pc:spChg>
        <pc:spChg chg="add del">
          <ac:chgData name="eline berke" userId="184b174f63f93291" providerId="LiveId" clId="{5D4FFD9C-6123-4944-8E31-A6960A418E55}" dt="2026-05-25T09:51:54.666" v="62"/>
          <ac:spMkLst>
            <pc:docMk/>
            <pc:sldMk cId="271058401" sldId="271"/>
            <ac:spMk id="47" creationId="{F68B3F68-107C-434F-AA38-110D5EA91B85}"/>
          </ac:spMkLst>
        </pc:spChg>
        <pc:spChg chg="add del">
          <ac:chgData name="eline berke" userId="184b174f63f93291" providerId="LiveId" clId="{5D4FFD9C-6123-4944-8E31-A6960A418E55}" dt="2026-05-25T09:51:54.666" v="62"/>
          <ac:spMkLst>
            <pc:docMk/>
            <pc:sldMk cId="271058401" sldId="271"/>
            <ac:spMk id="48" creationId="{AAD0DBB9-1A4B-4391-81D4-CB19F9AB918A}"/>
          </ac:spMkLst>
        </pc:spChg>
        <pc:spChg chg="add del">
          <ac:chgData name="eline berke" userId="184b174f63f93291" providerId="LiveId" clId="{5D4FFD9C-6123-4944-8E31-A6960A418E55}" dt="2026-05-25T09:51:54.666" v="62"/>
          <ac:spMkLst>
            <pc:docMk/>
            <pc:sldMk cId="271058401" sldId="271"/>
            <ac:spMk id="49" creationId="{063BBA22-50EA-4C4D-BE05-F1CE4E63AA56}"/>
          </ac:spMkLst>
        </pc:spChg>
      </pc:sldChg>
      <pc:sldChg chg="addSp delSp modSp add mod setBg delDesignElem">
        <pc:chgData name="eline berke" userId="184b174f63f93291" providerId="LiveId" clId="{5D4FFD9C-6123-4944-8E31-A6960A418E55}" dt="2026-05-25T11:04:39.720" v="664" actId="20577"/>
        <pc:sldMkLst>
          <pc:docMk/>
          <pc:sldMk cId="1787649663" sldId="272"/>
        </pc:sldMkLst>
        <pc:spChg chg="mod">
          <ac:chgData name="eline berke" userId="184b174f63f93291" providerId="LiveId" clId="{5D4FFD9C-6123-4944-8E31-A6960A418E55}" dt="2026-05-25T11:00:19.934" v="472" actId="27636"/>
          <ac:spMkLst>
            <pc:docMk/>
            <pc:sldMk cId="1787649663" sldId="272"/>
            <ac:spMk id="2" creationId="{04207D90-001A-EA1F-BC97-81C88C6B656B}"/>
          </ac:spMkLst>
        </pc:spChg>
        <pc:spChg chg="mod">
          <ac:chgData name="eline berke" userId="184b174f63f93291" providerId="LiveId" clId="{5D4FFD9C-6123-4944-8E31-A6960A418E55}" dt="2026-05-25T11:04:39.720" v="664" actId="20577"/>
          <ac:spMkLst>
            <pc:docMk/>
            <pc:sldMk cId="1787649663" sldId="272"/>
            <ac:spMk id="4" creationId="{77865FB4-0C6E-8D66-76A2-7220B837D9E3}"/>
          </ac:spMkLst>
        </pc:spChg>
        <pc:spChg chg="add del">
          <ac:chgData name="eline berke" userId="184b174f63f93291" providerId="LiveId" clId="{5D4FFD9C-6123-4944-8E31-A6960A418E55}" dt="2026-05-25T11:00:19.555" v="467" actId="26606"/>
          <ac:spMkLst>
            <pc:docMk/>
            <pc:sldMk cId="1787649663" sldId="272"/>
            <ac:spMk id="12" creationId="{327D73B4-9F5C-4A64-A179-51B9500CB8B5}"/>
          </ac:spMkLst>
        </pc:spChg>
        <pc:spChg chg="add del">
          <ac:chgData name="eline berke" userId="184b174f63f93291" providerId="LiveId" clId="{5D4FFD9C-6123-4944-8E31-A6960A418E55}" dt="2026-05-25T11:00:19.555" v="467" actId="26606"/>
          <ac:spMkLst>
            <pc:docMk/>
            <pc:sldMk cId="1787649663" sldId="272"/>
            <ac:spMk id="14" creationId="{C1F06963-6374-4B48-844F-071A9BAAAE02}"/>
          </ac:spMkLst>
        </pc:spChg>
        <pc:spChg chg="add del">
          <ac:chgData name="eline berke" userId="184b174f63f93291" providerId="LiveId" clId="{5D4FFD9C-6123-4944-8E31-A6960A418E55}" dt="2026-05-25T11:00:19.555" v="467" actId="26606"/>
          <ac:spMkLst>
            <pc:docMk/>
            <pc:sldMk cId="1787649663" sldId="272"/>
            <ac:spMk id="20" creationId="{E3020543-B24B-4EC4-8FFC-8DD88EEA91A8}"/>
          </ac:spMkLst>
        </pc:spChg>
        <pc:spChg chg="add del">
          <ac:chgData name="eline berke" userId="184b174f63f93291" providerId="LiveId" clId="{5D4FFD9C-6123-4944-8E31-A6960A418E55}" dt="2026-05-25T11:00:19.905" v="470" actId="26606"/>
          <ac:spMkLst>
            <pc:docMk/>
            <pc:sldMk cId="1787649663" sldId="272"/>
            <ac:spMk id="24" creationId="{743AA782-23D1-4521-8CAD-47662984AA08}"/>
          </ac:spMkLst>
        </pc:spChg>
        <pc:spChg chg="add del">
          <ac:chgData name="eline berke" userId="184b174f63f93291" providerId="LiveId" clId="{5D4FFD9C-6123-4944-8E31-A6960A418E55}" dt="2026-05-25T11:00:19.905" v="470" actId="26606"/>
          <ac:spMkLst>
            <pc:docMk/>
            <pc:sldMk cId="1787649663" sldId="272"/>
            <ac:spMk id="25" creationId="{71877DBC-BB60-40F0-AC93-2ACDBAAE60CE}"/>
          </ac:spMkLst>
        </pc:spChg>
        <pc:spChg chg="add">
          <ac:chgData name="eline berke" userId="184b174f63f93291" providerId="LiveId" clId="{5D4FFD9C-6123-4944-8E31-A6960A418E55}" dt="2026-05-25T11:00:19.912" v="471" actId="26606"/>
          <ac:spMkLst>
            <pc:docMk/>
            <pc:sldMk cId="1787649663" sldId="272"/>
            <ac:spMk id="26" creationId="{FEC9DA3E-C1D7-472D-B7C0-F71AE41FBA23}"/>
          </ac:spMkLst>
        </pc:spChg>
        <pc:spChg chg="add">
          <ac:chgData name="eline berke" userId="184b174f63f93291" providerId="LiveId" clId="{5D4FFD9C-6123-4944-8E31-A6960A418E55}" dt="2026-05-25T11:00:19.912" v="471" actId="26606"/>
          <ac:spMkLst>
            <pc:docMk/>
            <pc:sldMk cId="1787649663" sldId="272"/>
            <ac:spMk id="27" creationId="{1CD81A2A-6ED4-4EF4-A14C-912D31E14800}"/>
          </ac:spMkLst>
        </pc:spChg>
        <pc:spChg chg="add">
          <ac:chgData name="eline berke" userId="184b174f63f93291" providerId="LiveId" clId="{5D4FFD9C-6123-4944-8E31-A6960A418E55}" dt="2026-05-25T11:00:19.912" v="471" actId="26606"/>
          <ac:spMkLst>
            <pc:docMk/>
            <pc:sldMk cId="1787649663" sldId="272"/>
            <ac:spMk id="28" creationId="{1661932C-CA15-4E17-B115-FAE7CBEE4789}"/>
          </ac:spMkLst>
        </pc:spChg>
        <pc:spChg chg="add">
          <ac:chgData name="eline berke" userId="184b174f63f93291" providerId="LiveId" clId="{5D4FFD9C-6123-4944-8E31-A6960A418E55}" dt="2026-05-25T11:00:19.912" v="471" actId="26606"/>
          <ac:spMkLst>
            <pc:docMk/>
            <pc:sldMk cId="1787649663" sldId="272"/>
            <ac:spMk id="29" creationId="{8590ADD5-9383-4D3D-9047-3DA2593CCB5D}"/>
          </ac:spMkLst>
        </pc:spChg>
        <pc:spChg chg="add">
          <ac:chgData name="eline berke" userId="184b174f63f93291" providerId="LiveId" clId="{5D4FFD9C-6123-4944-8E31-A6960A418E55}" dt="2026-05-25T11:00:19.912" v="471" actId="26606"/>
          <ac:spMkLst>
            <pc:docMk/>
            <pc:sldMk cId="1787649663" sldId="272"/>
            <ac:spMk id="30" creationId="{DABE3E45-88CF-45D8-8D40-C773324D93F6}"/>
          </ac:spMkLst>
        </pc:spChg>
        <pc:spChg chg="add">
          <ac:chgData name="eline berke" userId="184b174f63f93291" providerId="LiveId" clId="{5D4FFD9C-6123-4944-8E31-A6960A418E55}" dt="2026-05-25T11:00:19.912" v="471" actId="26606"/>
          <ac:spMkLst>
            <pc:docMk/>
            <pc:sldMk cId="1787649663" sldId="272"/>
            <ac:spMk id="32" creationId="{B91ECDA9-56DC-4270-8F33-01C5637B8CEB}"/>
          </ac:spMkLst>
        </pc:spChg>
        <pc:spChg chg="add">
          <ac:chgData name="eline berke" userId="184b174f63f93291" providerId="LiveId" clId="{5D4FFD9C-6123-4944-8E31-A6960A418E55}" dt="2026-05-25T11:00:19.912" v="471" actId="26606"/>
          <ac:spMkLst>
            <pc:docMk/>
            <pc:sldMk cId="1787649663" sldId="272"/>
            <ac:spMk id="33" creationId="{75F47824-961D-465D-84F9-EAE11BC6173B}"/>
          </ac:spMkLst>
        </pc:spChg>
        <pc:spChg chg="del">
          <ac:chgData name="eline berke" userId="184b174f63f93291" providerId="LiveId" clId="{5D4FFD9C-6123-4944-8E31-A6960A418E55}" dt="2026-05-25T11:00:16.034" v="464"/>
          <ac:spMkLst>
            <pc:docMk/>
            <pc:sldMk cId="1787649663" sldId="272"/>
            <ac:spMk id="47" creationId="{0D7B6173-1D58-48E2-83CF-37350F315F75}"/>
          </ac:spMkLst>
        </pc:spChg>
        <pc:spChg chg="del">
          <ac:chgData name="eline berke" userId="184b174f63f93291" providerId="LiveId" clId="{5D4FFD9C-6123-4944-8E31-A6960A418E55}" dt="2026-05-25T11:00:16.034" v="464"/>
          <ac:spMkLst>
            <pc:docMk/>
            <pc:sldMk cId="1787649663" sldId="272"/>
            <ac:spMk id="49" creationId="{02EBFA83-D4DB-4CA0-B229-9E44634D7FE9}"/>
          </ac:spMkLst>
        </pc:spChg>
        <pc:spChg chg="del">
          <ac:chgData name="eline berke" userId="184b174f63f93291" providerId="LiveId" clId="{5D4FFD9C-6123-4944-8E31-A6960A418E55}" dt="2026-05-25T11:00:16.034" v="464"/>
          <ac:spMkLst>
            <pc:docMk/>
            <pc:sldMk cId="1787649663" sldId="272"/>
            <ac:spMk id="53" creationId="{21BDEC81-16A7-4451-B893-C15000083B77}"/>
          </ac:spMkLst>
        </pc:spChg>
        <pc:spChg chg="del">
          <ac:chgData name="eline berke" userId="184b174f63f93291" providerId="LiveId" clId="{5D4FFD9C-6123-4944-8E31-A6960A418E55}" dt="2026-05-25T11:00:16.034" v="464"/>
          <ac:spMkLst>
            <pc:docMk/>
            <pc:sldMk cId="1787649663" sldId="272"/>
            <ac:spMk id="55" creationId="{26A515A1-4D80-430E-BE0A-71A290516A82}"/>
          </ac:spMkLst>
        </pc:spChg>
        <pc:grpChg chg="add del">
          <ac:chgData name="eline berke" userId="184b174f63f93291" providerId="LiveId" clId="{5D4FFD9C-6123-4944-8E31-A6960A418E55}" dt="2026-05-25T11:00:19.555" v="467" actId="26606"/>
          <ac:grpSpMkLst>
            <pc:docMk/>
            <pc:sldMk cId="1787649663" sldId="272"/>
            <ac:grpSpMk id="16" creationId="{5614C7C0-FA1D-4105-8345-1DF76F9870A8}"/>
          </ac:grpSpMkLst>
        </pc:grpChg>
        <pc:picChg chg="mod ord">
          <ac:chgData name="eline berke" userId="184b174f63f93291" providerId="LiveId" clId="{5D4FFD9C-6123-4944-8E31-A6960A418E55}" dt="2026-05-25T11:00:19.912" v="471" actId="26606"/>
          <ac:picMkLst>
            <pc:docMk/>
            <pc:sldMk cId="1787649663" sldId="272"/>
            <ac:picMk id="7" creationId="{74052AE0-950B-68F3-7AAC-01B30BC0B630}"/>
          </ac:picMkLst>
        </pc:picChg>
        <pc:picChg chg="del">
          <ac:chgData name="eline berke" userId="184b174f63f93291" providerId="LiveId" clId="{5D4FFD9C-6123-4944-8E31-A6960A418E55}" dt="2026-05-25T11:00:16.034" v="464"/>
          <ac:picMkLst>
            <pc:docMk/>
            <pc:sldMk cId="1787649663" sldId="272"/>
            <ac:picMk id="51" creationId="{B0DAC8FB-A162-44E3-A606-C855A03A5B09}"/>
          </ac:picMkLst>
        </pc:picChg>
        <pc:cxnChg chg="add del">
          <ac:chgData name="eline berke" userId="184b174f63f93291" providerId="LiveId" clId="{5D4FFD9C-6123-4944-8E31-A6960A418E55}" dt="2026-05-25T11:00:19.555" v="467" actId="26606"/>
          <ac:cxnSpMkLst>
            <pc:docMk/>
            <pc:sldMk cId="1787649663" sldId="272"/>
            <ac:cxnSpMk id="22" creationId="{C49DA8F6-BCC1-4447-B54C-57856834B94B}"/>
          </ac:cxnSpMkLst>
        </pc:cxnChg>
      </pc:sldChg>
      <pc:sldChg chg="addSp delSp modSp mod delDesignElem">
        <pc:chgData name="eline berke" userId="184b174f63f93291" providerId="LiveId" clId="{5D4FFD9C-6123-4944-8E31-A6960A418E55}" dt="2026-05-25T10:47:58.527" v="391" actId="14100"/>
        <pc:sldMkLst>
          <pc:docMk/>
          <pc:sldMk cId="4056892623" sldId="273"/>
        </pc:sldMkLst>
        <pc:spChg chg="mod">
          <ac:chgData name="eline berke" userId="184b174f63f93291" providerId="LiveId" clId="{5D4FFD9C-6123-4944-8E31-A6960A418E55}" dt="2026-05-25T10:47:44.405" v="387" actId="26606"/>
          <ac:spMkLst>
            <pc:docMk/>
            <pc:sldMk cId="4056892623" sldId="273"/>
            <ac:spMk id="2" creationId="{47ECC2DB-A44C-6830-5FFC-7BC3B69611A0}"/>
          </ac:spMkLst>
        </pc:spChg>
        <pc:spChg chg="mod">
          <ac:chgData name="eline berke" userId="184b174f63f93291" providerId="LiveId" clId="{5D4FFD9C-6123-4944-8E31-A6960A418E55}" dt="2026-05-25T10:47:58.527" v="391" actId="14100"/>
          <ac:spMkLst>
            <pc:docMk/>
            <pc:sldMk cId="4056892623" sldId="273"/>
            <ac:spMk id="4" creationId="{8E4FA4A0-B313-C45F-9E7A-79D7576D57EF}"/>
          </ac:spMkLst>
        </pc:spChg>
        <pc:spChg chg="add del">
          <ac:chgData name="eline berke" userId="184b174f63f93291" providerId="LiveId" clId="{5D4FFD9C-6123-4944-8E31-A6960A418E55}" dt="2026-05-25T10:47:44.405" v="387" actId="26606"/>
          <ac:spMkLst>
            <pc:docMk/>
            <pc:sldMk cId="4056892623" sldId="273"/>
            <ac:spMk id="17" creationId="{3ECBE1F1-D69B-4AFA-ABD5-8E41720EF6DE}"/>
          </ac:spMkLst>
        </pc:spChg>
        <pc:spChg chg="add del">
          <ac:chgData name="eline berke" userId="184b174f63f93291" providerId="LiveId" clId="{5D4FFD9C-6123-4944-8E31-A6960A418E55}" dt="2026-05-25T10:47:44.405" v="387" actId="26606"/>
          <ac:spMkLst>
            <pc:docMk/>
            <pc:sldMk cId="4056892623" sldId="273"/>
            <ac:spMk id="19" creationId="{603A6265-E10C-4B85-9C20-E75FCAF9CC63}"/>
          </ac:spMkLst>
        </pc:spChg>
        <pc:spChg chg="add">
          <ac:chgData name="eline berke" userId="184b174f63f93291" providerId="LiveId" clId="{5D4FFD9C-6123-4944-8E31-A6960A418E55}" dt="2026-05-25T10:47:44.405" v="387" actId="26606"/>
          <ac:spMkLst>
            <pc:docMk/>
            <pc:sldMk cId="4056892623" sldId="273"/>
            <ac:spMk id="24" creationId="{45D37F4E-DDB4-456B-97E0-9937730A039F}"/>
          </ac:spMkLst>
        </pc:spChg>
        <pc:spChg chg="add">
          <ac:chgData name="eline berke" userId="184b174f63f93291" providerId="LiveId" clId="{5D4FFD9C-6123-4944-8E31-A6960A418E55}" dt="2026-05-25T10:47:44.405" v="387" actId="26606"/>
          <ac:spMkLst>
            <pc:docMk/>
            <pc:sldMk cId="4056892623" sldId="273"/>
            <ac:spMk id="26" creationId="{B2DD41CD-8F47-4F56-AD12-4E2FF7696987}"/>
          </ac:spMkLst>
        </pc:spChg>
        <pc:picChg chg="mod ord">
          <ac:chgData name="eline berke" userId="184b174f63f93291" providerId="LiveId" clId="{5D4FFD9C-6123-4944-8E31-A6960A418E55}" dt="2026-05-25T10:47:44.405" v="387" actId="26606"/>
          <ac:picMkLst>
            <pc:docMk/>
            <pc:sldMk cId="4056892623" sldId="273"/>
            <ac:picMk id="6" creationId="{DCA49CCF-8301-74F8-C54B-8B59ECD28F51}"/>
          </ac:picMkLst>
        </pc:picChg>
      </pc:sldChg>
      <pc:sldChg chg="addSp delSp modSp mod delDesignElem">
        <pc:chgData name="eline berke" userId="184b174f63f93291" providerId="LiveId" clId="{5D4FFD9C-6123-4944-8E31-A6960A418E55}" dt="2026-05-25T10:53:03.554" v="398" actId="1076"/>
        <pc:sldMkLst>
          <pc:docMk/>
          <pc:sldMk cId="1658381425" sldId="274"/>
        </pc:sldMkLst>
        <pc:spChg chg="mod">
          <ac:chgData name="eline berke" userId="184b174f63f93291" providerId="LiveId" clId="{5D4FFD9C-6123-4944-8E31-A6960A418E55}" dt="2026-05-25T10:53:00.549" v="397" actId="1076"/>
          <ac:spMkLst>
            <pc:docMk/>
            <pc:sldMk cId="1658381425" sldId="274"/>
            <ac:spMk id="2" creationId="{989FA716-4026-9319-546F-2417FBB73584}"/>
          </ac:spMkLst>
        </pc:spChg>
        <pc:spChg chg="add del mod">
          <ac:chgData name="eline berke" userId="184b174f63f93291" providerId="LiveId" clId="{5D4FFD9C-6123-4944-8E31-A6960A418E55}" dt="2026-05-25T10:52:53.011" v="393" actId="931"/>
          <ac:spMkLst>
            <pc:docMk/>
            <pc:sldMk cId="1658381425" sldId="274"/>
            <ac:spMk id="4" creationId="{3869C805-88B3-5E0B-A506-1189A1C1760B}"/>
          </ac:spMkLst>
        </pc:spChg>
        <pc:grpChg chg="add del">
          <ac:chgData name="eline berke" userId="184b174f63f93291" providerId="LiveId" clId="{5D4FFD9C-6123-4944-8E31-A6960A418E55}" dt="2026-05-25T09:51:54.666" v="62"/>
          <ac:grpSpMkLst>
            <pc:docMk/>
            <pc:sldMk cId="1658381425" sldId="274"/>
            <ac:grpSpMk id="10" creationId="{FB7FB62D-DD5B-C587-F53F-679128D41B8A}"/>
          </ac:grpSpMkLst>
        </pc:grpChg>
        <pc:picChg chg="del">
          <ac:chgData name="eline berke" userId="184b174f63f93291" providerId="LiveId" clId="{5D4FFD9C-6123-4944-8E31-A6960A418E55}" dt="2026-05-25T10:52:48.255" v="392" actId="478"/>
          <ac:picMkLst>
            <pc:docMk/>
            <pc:sldMk cId="1658381425" sldId="274"/>
            <ac:picMk id="5" creationId="{AFB4844B-9CF4-5D63-1937-3829D26F04F2}"/>
          </ac:picMkLst>
        </pc:picChg>
        <pc:picChg chg="add mod ord">
          <ac:chgData name="eline berke" userId="184b174f63f93291" providerId="LiveId" clId="{5D4FFD9C-6123-4944-8E31-A6960A418E55}" dt="2026-05-25T10:53:03.554" v="398" actId="1076"/>
          <ac:picMkLst>
            <pc:docMk/>
            <pc:sldMk cId="1658381425" sldId="274"/>
            <ac:picMk id="7" creationId="{D3BABA3D-E104-698B-CAB8-538BD7975809}"/>
          </ac:picMkLst>
        </pc:picChg>
      </pc:sldChg>
      <pc:sldChg chg="addSp delSp modSp mod delDesignElem">
        <pc:chgData name="eline berke" userId="184b174f63f93291" providerId="LiveId" clId="{5D4FFD9C-6123-4944-8E31-A6960A418E55}" dt="2026-05-25T10:53:15.050" v="399" actId="2711"/>
        <pc:sldMkLst>
          <pc:docMk/>
          <pc:sldMk cId="933684151" sldId="275"/>
        </pc:sldMkLst>
        <pc:spChg chg="mod">
          <ac:chgData name="eline berke" userId="184b174f63f93291" providerId="LiveId" clId="{5D4FFD9C-6123-4944-8E31-A6960A418E55}" dt="2026-05-25T10:53:15.050" v="399" actId="2711"/>
          <ac:spMkLst>
            <pc:docMk/>
            <pc:sldMk cId="933684151" sldId="275"/>
            <ac:spMk id="2" creationId="{8382FA2C-7A99-2876-F172-3ED6C4053B23}"/>
          </ac:spMkLst>
        </pc:spChg>
        <pc:spChg chg="add del">
          <ac:chgData name="eline berke" userId="184b174f63f93291" providerId="LiveId" clId="{5D4FFD9C-6123-4944-8E31-A6960A418E55}" dt="2026-05-25T09:51:54.666" v="62"/>
          <ac:spMkLst>
            <pc:docMk/>
            <pc:sldMk cId="933684151" sldId="275"/>
            <ac:spMk id="9" creationId="{A8384FB5-9ADC-4DDC-881B-597D56F5B15D}"/>
          </ac:spMkLst>
        </pc:spChg>
        <pc:spChg chg="add del">
          <ac:chgData name="eline berke" userId="184b174f63f93291" providerId="LiveId" clId="{5D4FFD9C-6123-4944-8E31-A6960A418E55}" dt="2026-05-25T09:51:54.666" v="62"/>
          <ac:spMkLst>
            <pc:docMk/>
            <pc:sldMk cId="933684151" sldId="275"/>
            <ac:spMk id="11" creationId="{91E5A9A7-95C6-4F4F-B00E-C82E07FE62EF}"/>
          </ac:spMkLst>
        </pc:spChg>
        <pc:spChg chg="add del">
          <ac:chgData name="eline berke" userId="184b174f63f93291" providerId="LiveId" clId="{5D4FFD9C-6123-4944-8E31-A6960A418E55}" dt="2026-05-25T09:51:54.666" v="62"/>
          <ac:spMkLst>
            <pc:docMk/>
            <pc:sldMk cId="933684151" sldId="275"/>
            <ac:spMk id="13" creationId="{D07DD2DE-F619-49DD-B5E7-03A290FF4ED1}"/>
          </ac:spMkLst>
        </pc:spChg>
        <pc:spChg chg="add del">
          <ac:chgData name="eline berke" userId="184b174f63f93291" providerId="LiveId" clId="{5D4FFD9C-6123-4944-8E31-A6960A418E55}" dt="2026-05-25T09:51:54.666" v="62"/>
          <ac:spMkLst>
            <pc:docMk/>
            <pc:sldMk cId="933684151" sldId="275"/>
            <ac:spMk id="15" creationId="{85149191-5F60-4A28-AAFF-039F96B0F3EC}"/>
          </ac:spMkLst>
        </pc:spChg>
        <pc:spChg chg="add del">
          <ac:chgData name="eline berke" userId="184b174f63f93291" providerId="LiveId" clId="{5D4FFD9C-6123-4944-8E31-A6960A418E55}" dt="2026-05-25T09:51:54.666" v="62"/>
          <ac:spMkLst>
            <pc:docMk/>
            <pc:sldMk cId="933684151" sldId="275"/>
            <ac:spMk id="17" creationId="{F8260ED5-17F7-4158-B241-D51DD4CF1B7E}"/>
          </ac:spMkLst>
        </pc:spChg>
      </pc:sldChg>
      <pc:sldChg chg="addSp delSp modSp mod delDesignElem">
        <pc:chgData name="eline berke" userId="184b174f63f93291" providerId="LiveId" clId="{5D4FFD9C-6123-4944-8E31-A6960A418E55}" dt="2026-05-25T10:53:31.336" v="401" actId="26606"/>
        <pc:sldMkLst>
          <pc:docMk/>
          <pc:sldMk cId="1338879783" sldId="276"/>
        </pc:sldMkLst>
        <pc:spChg chg="mod">
          <ac:chgData name="eline berke" userId="184b174f63f93291" providerId="LiveId" clId="{5D4FFD9C-6123-4944-8E31-A6960A418E55}" dt="2026-05-25T10:53:31.336" v="401" actId="26606"/>
          <ac:spMkLst>
            <pc:docMk/>
            <pc:sldMk cId="1338879783" sldId="276"/>
            <ac:spMk id="3" creationId="{B5192BFD-C542-8BB8-802A-88529F8DD95F}"/>
          </ac:spMkLst>
        </pc:spChg>
        <pc:spChg chg="add del">
          <ac:chgData name="eline berke" userId="184b174f63f93291" providerId="LiveId" clId="{5D4FFD9C-6123-4944-8E31-A6960A418E55}" dt="2026-05-25T10:53:31.336" v="401" actId="26606"/>
          <ac:spMkLst>
            <pc:docMk/>
            <pc:sldMk cId="1338879783" sldId="276"/>
            <ac:spMk id="9" creationId="{04812C46-200A-4DEB-A05E-3ED6C68C2387}"/>
          </ac:spMkLst>
        </pc:spChg>
        <pc:spChg chg="add del">
          <ac:chgData name="eline berke" userId="184b174f63f93291" providerId="LiveId" clId="{5D4FFD9C-6123-4944-8E31-A6960A418E55}" dt="2026-05-25T10:53:31.336" v="401" actId="26606"/>
          <ac:spMkLst>
            <pc:docMk/>
            <pc:sldMk cId="1338879783" sldId="276"/>
            <ac:spMk id="11" creationId="{D1EA859B-E555-4109-94F3-6700E046E008}"/>
          </ac:spMkLst>
        </pc:spChg>
        <pc:spChg chg="add">
          <ac:chgData name="eline berke" userId="184b174f63f93291" providerId="LiveId" clId="{5D4FFD9C-6123-4944-8E31-A6960A418E55}" dt="2026-05-25T10:53:31.336" v="401" actId="26606"/>
          <ac:spMkLst>
            <pc:docMk/>
            <pc:sldMk cId="1338879783" sldId="276"/>
            <ac:spMk id="16" creationId="{04812C46-200A-4DEB-A05E-3ED6C68C2387}"/>
          </ac:spMkLst>
        </pc:spChg>
        <pc:spChg chg="add">
          <ac:chgData name="eline berke" userId="184b174f63f93291" providerId="LiveId" clId="{5D4FFD9C-6123-4944-8E31-A6960A418E55}" dt="2026-05-25T10:53:31.336" v="401" actId="26606"/>
          <ac:spMkLst>
            <pc:docMk/>
            <pc:sldMk cId="1338879783" sldId="276"/>
            <ac:spMk id="18" creationId="{D1EA859B-E555-4109-94F3-6700E046E008}"/>
          </ac:spMkLst>
        </pc:spChg>
        <pc:picChg chg="mod">
          <ac:chgData name="eline berke" userId="184b174f63f93291" providerId="LiveId" clId="{5D4FFD9C-6123-4944-8E31-A6960A418E55}" dt="2026-05-25T10:53:31.336" v="401" actId="26606"/>
          <ac:picMkLst>
            <pc:docMk/>
            <pc:sldMk cId="1338879783" sldId="276"/>
            <ac:picMk id="4" creationId="{79C1F7AA-D3BA-57E6-C97D-B0A467AB2D83}"/>
          </ac:picMkLst>
        </pc:picChg>
      </pc:sldChg>
      <pc:sldChg chg="addSp delSp modSp del mod delDesignElem">
        <pc:chgData name="eline berke" userId="184b174f63f93291" providerId="LiveId" clId="{5D4FFD9C-6123-4944-8E31-A6960A418E55}" dt="2026-05-25T10:34:34.684" v="179" actId="47"/>
        <pc:sldMkLst>
          <pc:docMk/>
          <pc:sldMk cId="2115213337" sldId="277"/>
        </pc:sldMkLst>
        <pc:spChg chg="mod">
          <ac:chgData name="eline berke" userId="184b174f63f93291" providerId="LiveId" clId="{5D4FFD9C-6123-4944-8E31-A6960A418E55}" dt="2026-05-25T09:51:54.666" v="62"/>
          <ac:spMkLst>
            <pc:docMk/>
            <pc:sldMk cId="2115213337" sldId="277"/>
            <ac:spMk id="2" creationId="{E8A60C39-CDB2-9755-A26B-AA8FB6544A23}"/>
          </ac:spMkLst>
        </pc:spChg>
        <pc:spChg chg="add del">
          <ac:chgData name="eline berke" userId="184b174f63f93291" providerId="LiveId" clId="{5D4FFD9C-6123-4944-8E31-A6960A418E55}" dt="2026-05-25T09:51:54.666" v="62"/>
          <ac:spMkLst>
            <pc:docMk/>
            <pc:sldMk cId="2115213337" sldId="277"/>
            <ac:spMk id="31" creationId="{BACC6370-2D7E-4714-9D71-7542949D7D5D}"/>
          </ac:spMkLst>
        </pc:spChg>
        <pc:spChg chg="add del">
          <ac:chgData name="eline berke" userId="184b174f63f93291" providerId="LiveId" clId="{5D4FFD9C-6123-4944-8E31-A6960A418E55}" dt="2026-05-25T09:51:54.666" v="62"/>
          <ac:spMkLst>
            <pc:docMk/>
            <pc:sldMk cId="2115213337" sldId="277"/>
            <ac:spMk id="33" creationId="{256B2C21-A230-48C0-8DF1-C46611373C44}"/>
          </ac:spMkLst>
        </pc:spChg>
        <pc:spChg chg="add del">
          <ac:chgData name="eline berke" userId="184b174f63f93291" providerId="LiveId" clId="{5D4FFD9C-6123-4944-8E31-A6960A418E55}" dt="2026-05-25T09:51:54.666" v="62"/>
          <ac:spMkLst>
            <pc:docMk/>
            <pc:sldMk cId="2115213337" sldId="277"/>
            <ac:spMk id="35" creationId="{3847E18C-932D-4C95-AABA-FEC7C9499AD7}"/>
          </ac:spMkLst>
        </pc:spChg>
        <pc:spChg chg="add del">
          <ac:chgData name="eline berke" userId="184b174f63f93291" providerId="LiveId" clId="{5D4FFD9C-6123-4944-8E31-A6960A418E55}" dt="2026-05-25T09:51:54.666" v="62"/>
          <ac:spMkLst>
            <pc:docMk/>
            <pc:sldMk cId="2115213337" sldId="277"/>
            <ac:spMk id="37" creationId="{3150CB11-0C61-439E-910F-5787759E72A0}"/>
          </ac:spMkLst>
        </pc:spChg>
        <pc:spChg chg="add del">
          <ac:chgData name="eline berke" userId="184b174f63f93291" providerId="LiveId" clId="{5D4FFD9C-6123-4944-8E31-A6960A418E55}" dt="2026-05-25T09:51:54.666" v="62"/>
          <ac:spMkLst>
            <pc:docMk/>
            <pc:sldMk cId="2115213337" sldId="277"/>
            <ac:spMk id="39" creationId="{43F8A58B-5155-44CE-A5FF-7647B47D0A7A}"/>
          </ac:spMkLst>
        </pc:spChg>
        <pc:spChg chg="add del">
          <ac:chgData name="eline berke" userId="184b174f63f93291" providerId="LiveId" clId="{5D4FFD9C-6123-4944-8E31-A6960A418E55}" dt="2026-05-25T09:51:54.666" v="62"/>
          <ac:spMkLst>
            <pc:docMk/>
            <pc:sldMk cId="2115213337" sldId="277"/>
            <ac:spMk id="41" creationId="{443F2ACA-E6D6-4028-82DD-F03C262D5DE6}"/>
          </ac:spMkLst>
        </pc:spChg>
      </pc:sldChg>
      <pc:sldChg chg="addSp delSp del delDesignElem">
        <pc:chgData name="eline berke" userId="184b174f63f93291" providerId="LiveId" clId="{5D4FFD9C-6123-4944-8E31-A6960A418E55}" dt="2026-05-25T10:34:38.601" v="180" actId="47"/>
        <pc:sldMkLst>
          <pc:docMk/>
          <pc:sldMk cId="3330218095" sldId="278"/>
        </pc:sldMkLst>
        <pc:spChg chg="add del">
          <ac:chgData name="eline berke" userId="184b174f63f93291" providerId="LiveId" clId="{5D4FFD9C-6123-4944-8E31-A6960A418E55}" dt="2026-05-25T09:51:54.666" v="62"/>
          <ac:spMkLst>
            <pc:docMk/>
            <pc:sldMk cId="3330218095" sldId="278"/>
            <ac:spMk id="61" creationId="{A8384FB5-9ADC-4DDC-881B-597D56F5B15D}"/>
          </ac:spMkLst>
        </pc:spChg>
        <pc:spChg chg="add del">
          <ac:chgData name="eline berke" userId="184b174f63f93291" providerId="LiveId" clId="{5D4FFD9C-6123-4944-8E31-A6960A418E55}" dt="2026-05-25T09:51:54.666" v="62"/>
          <ac:spMkLst>
            <pc:docMk/>
            <pc:sldMk cId="3330218095" sldId="278"/>
            <ac:spMk id="63" creationId="{91E5A9A7-95C6-4F4F-B00E-C82E07FE62EF}"/>
          </ac:spMkLst>
        </pc:spChg>
        <pc:spChg chg="add del">
          <ac:chgData name="eline berke" userId="184b174f63f93291" providerId="LiveId" clId="{5D4FFD9C-6123-4944-8E31-A6960A418E55}" dt="2026-05-25T09:51:54.666" v="62"/>
          <ac:spMkLst>
            <pc:docMk/>
            <pc:sldMk cId="3330218095" sldId="278"/>
            <ac:spMk id="65" creationId="{D07DD2DE-F619-49DD-B5E7-03A290FF4ED1}"/>
          </ac:spMkLst>
        </pc:spChg>
        <pc:spChg chg="add del">
          <ac:chgData name="eline berke" userId="184b174f63f93291" providerId="LiveId" clId="{5D4FFD9C-6123-4944-8E31-A6960A418E55}" dt="2026-05-25T09:51:54.666" v="62"/>
          <ac:spMkLst>
            <pc:docMk/>
            <pc:sldMk cId="3330218095" sldId="278"/>
            <ac:spMk id="67" creationId="{85149191-5F60-4A28-AAFF-039F96B0F3EC}"/>
          </ac:spMkLst>
        </pc:spChg>
        <pc:spChg chg="add del">
          <ac:chgData name="eline berke" userId="184b174f63f93291" providerId="LiveId" clId="{5D4FFD9C-6123-4944-8E31-A6960A418E55}" dt="2026-05-25T09:51:54.666" v="62"/>
          <ac:spMkLst>
            <pc:docMk/>
            <pc:sldMk cId="3330218095" sldId="278"/>
            <ac:spMk id="69" creationId="{F8260ED5-17F7-4158-B241-D51DD4CF1B7E}"/>
          </ac:spMkLst>
        </pc:spChg>
      </pc:sldChg>
      <pc:sldChg chg="addSp delSp modSp mod delDesignElem">
        <pc:chgData name="eline berke" userId="184b174f63f93291" providerId="LiveId" clId="{5D4FFD9C-6123-4944-8E31-A6960A418E55}" dt="2026-05-25T10:30:44.318" v="169" actId="14100"/>
        <pc:sldMkLst>
          <pc:docMk/>
          <pc:sldMk cId="4178630914" sldId="279"/>
        </pc:sldMkLst>
        <pc:spChg chg="add del mod">
          <ac:chgData name="eline berke" userId="184b174f63f93291" providerId="LiveId" clId="{5D4FFD9C-6123-4944-8E31-A6960A418E55}" dt="2026-05-25T10:30:29.274" v="165" actId="931"/>
          <ac:spMkLst>
            <pc:docMk/>
            <pc:sldMk cId="4178630914" sldId="279"/>
            <ac:spMk id="3" creationId="{958FDF85-B974-2C8D-E5AB-C52AFEAB6EE4}"/>
          </ac:spMkLst>
        </pc:spChg>
        <pc:spChg chg="add del">
          <ac:chgData name="eline berke" userId="184b174f63f93291" providerId="LiveId" clId="{5D4FFD9C-6123-4944-8E31-A6960A418E55}" dt="2026-05-25T09:51:54.666" v="62"/>
          <ac:spMkLst>
            <pc:docMk/>
            <pc:sldMk cId="4178630914" sldId="279"/>
            <ac:spMk id="10" creationId="{AB8C311F-7253-4AED-9701-7FC0708C41C7}"/>
          </ac:spMkLst>
        </pc:spChg>
        <pc:spChg chg="add del">
          <ac:chgData name="eline berke" userId="184b174f63f93291" providerId="LiveId" clId="{5D4FFD9C-6123-4944-8E31-A6960A418E55}" dt="2026-05-25T09:51:54.666" v="62"/>
          <ac:spMkLst>
            <pc:docMk/>
            <pc:sldMk cId="4178630914" sldId="279"/>
            <ac:spMk id="12" creationId="{E2384209-CB15-4CDF-9D31-C44FD9A3F20D}"/>
          </ac:spMkLst>
        </pc:spChg>
        <pc:spChg chg="add del">
          <ac:chgData name="eline berke" userId="184b174f63f93291" providerId="LiveId" clId="{5D4FFD9C-6123-4944-8E31-A6960A418E55}" dt="2026-05-25T09:51:54.666" v="62"/>
          <ac:spMkLst>
            <pc:docMk/>
            <pc:sldMk cId="4178630914" sldId="279"/>
            <ac:spMk id="14" creationId="{2633B3B5-CC90-43F0-8714-D31D1F3F0209}"/>
          </ac:spMkLst>
        </pc:spChg>
        <pc:spChg chg="add del">
          <ac:chgData name="eline berke" userId="184b174f63f93291" providerId="LiveId" clId="{5D4FFD9C-6123-4944-8E31-A6960A418E55}" dt="2026-05-25T09:51:54.666" v="62"/>
          <ac:spMkLst>
            <pc:docMk/>
            <pc:sldMk cId="4178630914" sldId="279"/>
            <ac:spMk id="16" creationId="{A8D57A06-A426-446D-B02C-A2DC6B62E45E}"/>
          </ac:spMkLst>
        </pc:spChg>
        <pc:picChg chg="del">
          <ac:chgData name="eline berke" userId="184b174f63f93291" providerId="LiveId" clId="{5D4FFD9C-6123-4944-8E31-A6960A418E55}" dt="2026-05-25T10:30:24.322" v="164" actId="478"/>
          <ac:picMkLst>
            <pc:docMk/>
            <pc:sldMk cId="4178630914" sldId="279"/>
            <ac:picMk id="5" creationId="{BECB25A3-452E-A3E0-D7F2-516D0AE9F7E2}"/>
          </ac:picMkLst>
        </pc:picChg>
        <pc:picChg chg="add mod ord">
          <ac:chgData name="eline berke" userId="184b174f63f93291" providerId="LiveId" clId="{5D4FFD9C-6123-4944-8E31-A6960A418E55}" dt="2026-05-25T10:30:44.318" v="169" actId="14100"/>
          <ac:picMkLst>
            <pc:docMk/>
            <pc:sldMk cId="4178630914" sldId="279"/>
            <ac:picMk id="6" creationId="{AFF5CB28-BEE1-20D0-29F8-AF0063C83F87}"/>
          </ac:picMkLst>
        </pc:picChg>
      </pc:sldChg>
      <pc:sldChg chg="addSp delSp modSp mod delDesignElem">
        <pc:chgData name="eline berke" userId="184b174f63f93291" providerId="LiveId" clId="{5D4FFD9C-6123-4944-8E31-A6960A418E55}" dt="2026-05-25T09:54:41.042" v="138" actId="2711"/>
        <pc:sldMkLst>
          <pc:docMk/>
          <pc:sldMk cId="4016707986" sldId="280"/>
        </pc:sldMkLst>
        <pc:spChg chg="mod">
          <ac:chgData name="eline berke" userId="184b174f63f93291" providerId="LiveId" clId="{5D4FFD9C-6123-4944-8E31-A6960A418E55}" dt="2026-05-25T09:54:41.042" v="138" actId="2711"/>
          <ac:spMkLst>
            <pc:docMk/>
            <pc:sldMk cId="4016707986" sldId="280"/>
            <ac:spMk id="2" creationId="{EE7DDE68-D540-1E4A-D9F3-F351BA87AEF6}"/>
          </ac:spMkLst>
        </pc:spChg>
        <pc:spChg chg="add mod">
          <ac:chgData name="eline berke" userId="184b174f63f93291" providerId="LiveId" clId="{5D4FFD9C-6123-4944-8E31-A6960A418E55}" dt="2026-05-25T09:51:24.747" v="33" actId="20577"/>
          <ac:spMkLst>
            <pc:docMk/>
            <pc:sldMk cId="4016707986" sldId="280"/>
            <ac:spMk id="3" creationId="{183CD384-AACA-A460-0BEE-EA8CD542D913}"/>
          </ac:spMkLst>
        </pc:spChg>
        <pc:spChg chg="add del">
          <ac:chgData name="eline berke" userId="184b174f63f93291" providerId="LiveId" clId="{5D4FFD9C-6123-4944-8E31-A6960A418E55}" dt="2026-05-25T09:49:24.069" v="25" actId="26606"/>
          <ac:spMkLst>
            <pc:docMk/>
            <pc:sldMk cId="4016707986" sldId="280"/>
            <ac:spMk id="14" creationId="{7B1AB9FE-36F5-4FD1-9850-DB5C5AD4828F}"/>
          </ac:spMkLst>
        </pc:spChg>
        <pc:spChg chg="add del">
          <ac:chgData name="eline berke" userId="184b174f63f93291" providerId="LiveId" clId="{5D4FFD9C-6123-4944-8E31-A6960A418E55}" dt="2026-05-25T09:49:24.069" v="25" actId="26606"/>
          <ac:spMkLst>
            <pc:docMk/>
            <pc:sldMk cId="4016707986" sldId="280"/>
            <ac:spMk id="16" creationId="{F489C2E0-4895-4B72-85EA-7EE9FAFFDC7E}"/>
          </ac:spMkLst>
        </pc:spChg>
        <pc:spChg chg="add del">
          <ac:chgData name="eline berke" userId="184b174f63f93291" providerId="LiveId" clId="{5D4FFD9C-6123-4944-8E31-A6960A418E55}" dt="2026-05-25T09:49:24.056" v="24" actId="26606"/>
          <ac:spMkLst>
            <pc:docMk/>
            <pc:sldMk cId="4016707986" sldId="280"/>
            <ac:spMk id="21" creationId="{6753252F-4873-4F63-801D-CC719279A7D5}"/>
          </ac:spMkLst>
        </pc:spChg>
        <pc:spChg chg="add del">
          <ac:chgData name="eline berke" userId="184b174f63f93291" providerId="LiveId" clId="{5D4FFD9C-6123-4944-8E31-A6960A418E55}" dt="2026-05-25T09:49:24.056" v="24" actId="26606"/>
          <ac:spMkLst>
            <pc:docMk/>
            <pc:sldMk cId="4016707986" sldId="280"/>
            <ac:spMk id="23" creationId="{047C8CCB-F95D-4249-92DD-651249D3535A}"/>
          </ac:spMkLst>
        </pc:spChg>
        <pc:spChg chg="add del">
          <ac:chgData name="eline berke" userId="184b174f63f93291" providerId="LiveId" clId="{5D4FFD9C-6123-4944-8E31-A6960A418E55}" dt="2026-05-25T09:51:54.666" v="62"/>
          <ac:spMkLst>
            <pc:docMk/>
            <pc:sldMk cId="4016707986" sldId="280"/>
            <ac:spMk id="25" creationId="{D07DD2DE-F619-49DD-B5E7-03A290FF4ED1}"/>
          </ac:spMkLst>
        </pc:spChg>
        <pc:spChg chg="add del">
          <ac:chgData name="eline berke" userId="184b174f63f93291" providerId="LiveId" clId="{5D4FFD9C-6123-4944-8E31-A6960A418E55}" dt="2026-05-25T09:51:54.666" v="62"/>
          <ac:spMkLst>
            <pc:docMk/>
            <pc:sldMk cId="4016707986" sldId="280"/>
            <ac:spMk id="26" creationId="{A8384FB5-9ADC-4DDC-881B-597D56F5B15D}"/>
          </ac:spMkLst>
        </pc:spChg>
        <pc:spChg chg="add del">
          <ac:chgData name="eline berke" userId="184b174f63f93291" providerId="LiveId" clId="{5D4FFD9C-6123-4944-8E31-A6960A418E55}" dt="2026-05-25T09:51:54.666" v="62"/>
          <ac:spMkLst>
            <pc:docMk/>
            <pc:sldMk cId="4016707986" sldId="280"/>
            <ac:spMk id="27" creationId="{85149191-5F60-4A28-AAFF-039F96B0F3EC}"/>
          </ac:spMkLst>
        </pc:spChg>
        <pc:spChg chg="add del">
          <ac:chgData name="eline berke" userId="184b174f63f93291" providerId="LiveId" clId="{5D4FFD9C-6123-4944-8E31-A6960A418E55}" dt="2026-05-25T09:51:54.666" v="62"/>
          <ac:spMkLst>
            <pc:docMk/>
            <pc:sldMk cId="4016707986" sldId="280"/>
            <ac:spMk id="28" creationId="{91E5A9A7-95C6-4F4F-B00E-C82E07FE62EF}"/>
          </ac:spMkLst>
        </pc:spChg>
        <pc:spChg chg="add del">
          <ac:chgData name="eline berke" userId="184b174f63f93291" providerId="LiveId" clId="{5D4FFD9C-6123-4944-8E31-A6960A418E55}" dt="2026-05-25T09:51:54.666" v="62"/>
          <ac:spMkLst>
            <pc:docMk/>
            <pc:sldMk cId="4016707986" sldId="280"/>
            <ac:spMk id="29" creationId="{F8260ED5-17F7-4158-B241-D51DD4CF1B7E}"/>
          </ac:spMkLst>
        </pc:spChg>
        <pc:picChg chg="mod ord">
          <ac:chgData name="eline berke" userId="184b174f63f93291" providerId="LiveId" clId="{5D4FFD9C-6123-4944-8E31-A6960A418E55}" dt="2026-05-25T09:49:24.069" v="25" actId="26606"/>
          <ac:picMkLst>
            <pc:docMk/>
            <pc:sldMk cId="4016707986" sldId="280"/>
            <ac:picMk id="9" creationId="{329852F3-7755-95FB-7501-2848BD303299}"/>
          </ac:picMkLst>
        </pc:picChg>
      </pc:sldChg>
      <pc:sldChg chg="new del">
        <pc:chgData name="eline berke" userId="184b174f63f93291" providerId="LiveId" clId="{5D4FFD9C-6123-4944-8E31-A6960A418E55}" dt="2026-05-25T10:56:27.790" v="439" actId="47"/>
        <pc:sldMkLst>
          <pc:docMk/>
          <pc:sldMk cId="4016346204" sldId="281"/>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www.driftlatvia.com/dalibniekiem/dokumenti/" TargetMode="External"/><Relationship Id="rId1" Type="http://schemas.openxmlformats.org/officeDocument/2006/relationships/hyperlink" Target="https://forms.gle/U21QcwyC5G1x7hgo7"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hyperlink" Target="https://www.driftlatvia.com/medijiem/mediaaccreditation/"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mailto:eline@driftlatvia.com"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jpg"/><Relationship Id="rId1" Type="http://schemas.openxmlformats.org/officeDocument/2006/relationships/image" Target="../media/image17.sv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2" Type="http://schemas.openxmlformats.org/officeDocument/2006/relationships/hyperlink" Target="http://www.driftlatvia.com/dalibniekiem/dokumenti/" TargetMode="External"/><Relationship Id="rId1" Type="http://schemas.openxmlformats.org/officeDocument/2006/relationships/hyperlink" Target="https://forms.gle/U21QcwyC5G1x7hgo7"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driftlatvia.com/medijiem/mediaaccreditation/" TargetMode="External"/><Relationship Id="rId2" Type="http://schemas.openxmlformats.org/officeDocument/2006/relationships/image" Target="../media/image5.svg"/><Relationship Id="rId1" Type="http://schemas.openxmlformats.org/officeDocument/2006/relationships/image" Target="../media/image4.svg"/></Relationships>
</file>

<file path=ppt/diagrams/_rels/drawing3.xml.rels><?xml version="1.0" encoding="UTF-8" standalone="yes"?>
<Relationships xmlns="http://schemas.openxmlformats.org/package/2006/relationships"><Relationship Id="rId1" Type="http://schemas.openxmlformats.org/officeDocument/2006/relationships/hyperlink" Target="mailto:eline@driftlatvia.com"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jpg"/><Relationship Id="rId1" Type="http://schemas.openxmlformats.org/officeDocument/2006/relationships/image" Target="../media/image17.sv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AE24D-0F93-46A5-8C49-BA9B1A4C88DD}"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58FEF82D-E1CA-4405-9350-3E07B1DB9B0F}">
      <dgm:prSet/>
      <dgm:spPr/>
      <dgm:t>
        <a:bodyPr/>
        <a:lstStyle/>
        <a:p>
          <a:r>
            <a:rPr lang="en-US" b="1"/>
            <a:t>REGISTRATION ONLINE FOR DRIVERS </a:t>
          </a:r>
          <a:r>
            <a:rPr lang="lv-LV" b="1"/>
            <a:t>– PLEASE CHECK PAYMENT PHASES</a:t>
          </a:r>
          <a:r>
            <a:rPr lang="en-US" b="1"/>
            <a:t>: </a:t>
          </a:r>
          <a:endParaRPr lang="en-US"/>
        </a:p>
      </dgm:t>
    </dgm:pt>
    <dgm:pt modelId="{8EB2256B-AEAE-4F42-B9CC-8DA1B58D74EA}" type="parTrans" cxnId="{088989FE-0FCB-45ED-98C3-DB0162D95EF5}">
      <dgm:prSet/>
      <dgm:spPr/>
      <dgm:t>
        <a:bodyPr/>
        <a:lstStyle/>
        <a:p>
          <a:endParaRPr lang="en-US"/>
        </a:p>
      </dgm:t>
    </dgm:pt>
    <dgm:pt modelId="{9107F836-B41B-4123-BD61-D0F6C7FC48E3}" type="sibTrans" cxnId="{088989FE-0FCB-45ED-98C3-DB0162D95EF5}">
      <dgm:prSet/>
      <dgm:spPr/>
      <dgm:t>
        <a:bodyPr/>
        <a:lstStyle/>
        <a:p>
          <a:endParaRPr lang="en-US"/>
        </a:p>
      </dgm:t>
    </dgm:pt>
    <dgm:pt modelId="{86980429-6F16-4A77-8B2F-3B004B79E256}">
      <dgm:prSet/>
      <dgm:spPr/>
      <dgm:t>
        <a:bodyPr/>
        <a:lstStyle/>
        <a:p>
          <a:r>
            <a:rPr lang="en-US" b="1" u="sng" dirty="0">
              <a:hlinkClick xmlns:r="http://schemas.openxmlformats.org/officeDocument/2006/relationships" r:id="rId1"/>
            </a:rPr>
            <a:t>https://forms.gle/U21QcwyC5G1x7hgo7</a:t>
          </a:r>
          <a:endParaRPr lang="en-US" dirty="0"/>
        </a:p>
      </dgm:t>
    </dgm:pt>
    <dgm:pt modelId="{CB8C375E-373E-473C-BDA7-64FF6753F661}" type="parTrans" cxnId="{0C7B3DFB-BF03-4439-886B-EFD324CCA5DC}">
      <dgm:prSet/>
      <dgm:spPr/>
      <dgm:t>
        <a:bodyPr/>
        <a:lstStyle/>
        <a:p>
          <a:endParaRPr lang="en-US"/>
        </a:p>
      </dgm:t>
    </dgm:pt>
    <dgm:pt modelId="{39BB5394-342C-4294-AB94-262B3C96FD6C}" type="sibTrans" cxnId="{0C7B3DFB-BF03-4439-886B-EFD324CCA5DC}">
      <dgm:prSet/>
      <dgm:spPr/>
      <dgm:t>
        <a:bodyPr/>
        <a:lstStyle/>
        <a:p>
          <a:endParaRPr lang="en-US"/>
        </a:p>
      </dgm:t>
    </dgm:pt>
    <dgm:pt modelId="{F3740F6B-D709-4BB4-976A-B02238225137}">
      <dgm:prSet/>
      <dgm:spPr/>
      <dgm:t>
        <a:bodyPr/>
        <a:lstStyle/>
        <a:p>
          <a:r>
            <a:rPr lang="pl-PL" b="1"/>
            <a:t>Supplementary regulations you can find in and SPORTITY:</a:t>
          </a:r>
          <a:endParaRPr lang="en-US"/>
        </a:p>
      </dgm:t>
    </dgm:pt>
    <dgm:pt modelId="{1ECA1E62-66BC-4AC9-97BA-F190346F3FE2}" type="parTrans" cxnId="{763C69F4-13A6-42FF-9BB4-1111EEEAA285}">
      <dgm:prSet/>
      <dgm:spPr/>
      <dgm:t>
        <a:bodyPr/>
        <a:lstStyle/>
        <a:p>
          <a:endParaRPr lang="en-US"/>
        </a:p>
      </dgm:t>
    </dgm:pt>
    <dgm:pt modelId="{24995FC8-D13D-4D7F-94FB-CCAAFF3C5533}" type="sibTrans" cxnId="{763C69F4-13A6-42FF-9BB4-1111EEEAA285}">
      <dgm:prSet/>
      <dgm:spPr/>
      <dgm:t>
        <a:bodyPr/>
        <a:lstStyle/>
        <a:p>
          <a:endParaRPr lang="en-US"/>
        </a:p>
      </dgm:t>
    </dgm:pt>
    <dgm:pt modelId="{B7C47869-A174-450F-A763-175C5A882117}">
      <dgm:prSet/>
      <dgm:spPr/>
      <dgm:t>
        <a:bodyPr/>
        <a:lstStyle/>
        <a:p>
          <a:r>
            <a:rPr lang="pl-PL" b="1" u="sng">
              <a:hlinkClick xmlns:r="http://schemas.openxmlformats.org/officeDocument/2006/relationships" r:id="rId2"/>
            </a:rPr>
            <a:t>http://www.driftlatvia.com/dalibniekiem/dokumenti/</a:t>
          </a:r>
          <a:r>
            <a:rPr lang="pl-PL" b="1" u="sng"/>
            <a:t> </a:t>
          </a:r>
          <a:endParaRPr lang="en-US"/>
        </a:p>
      </dgm:t>
    </dgm:pt>
    <dgm:pt modelId="{A249EA8F-3D2C-4A20-9495-187A5CC481FB}" type="parTrans" cxnId="{C0DA20AB-9B7F-47AD-98BE-A32AD898DE36}">
      <dgm:prSet/>
      <dgm:spPr/>
      <dgm:t>
        <a:bodyPr/>
        <a:lstStyle/>
        <a:p>
          <a:endParaRPr lang="en-US"/>
        </a:p>
      </dgm:t>
    </dgm:pt>
    <dgm:pt modelId="{FDD00025-EAB9-4EAE-BF24-0FDAED1B390C}" type="sibTrans" cxnId="{C0DA20AB-9B7F-47AD-98BE-A32AD898DE36}">
      <dgm:prSet/>
      <dgm:spPr/>
      <dgm:t>
        <a:bodyPr/>
        <a:lstStyle/>
        <a:p>
          <a:endParaRPr lang="en-US"/>
        </a:p>
      </dgm:t>
    </dgm:pt>
    <dgm:pt modelId="{75AD15A1-D00F-4A2B-A8B3-F708B7FDB475}">
      <dgm:prSet/>
      <dgm:spPr/>
      <dgm:t>
        <a:bodyPr/>
        <a:lstStyle/>
        <a:p>
          <a:r>
            <a:rPr lang="pl-PL" b="1"/>
            <a:t>PLEASE REGISTER </a:t>
          </a:r>
          <a:r>
            <a:rPr lang="lv-LV" b="1"/>
            <a:t>ON TIME</a:t>
          </a:r>
          <a:endParaRPr lang="en-US"/>
        </a:p>
      </dgm:t>
    </dgm:pt>
    <dgm:pt modelId="{126FED6F-E9C0-4D03-8AA4-ADCA224B7444}" type="parTrans" cxnId="{0B246A65-F2BB-4AC5-B243-8F20EBD26063}">
      <dgm:prSet/>
      <dgm:spPr/>
      <dgm:t>
        <a:bodyPr/>
        <a:lstStyle/>
        <a:p>
          <a:endParaRPr lang="en-US"/>
        </a:p>
      </dgm:t>
    </dgm:pt>
    <dgm:pt modelId="{6AB92A01-7A23-4ED7-8A2B-70A784821644}" type="sibTrans" cxnId="{0B246A65-F2BB-4AC5-B243-8F20EBD26063}">
      <dgm:prSet/>
      <dgm:spPr/>
      <dgm:t>
        <a:bodyPr/>
        <a:lstStyle/>
        <a:p>
          <a:endParaRPr lang="en-US"/>
        </a:p>
      </dgm:t>
    </dgm:pt>
    <dgm:pt modelId="{B4E42B39-2AE9-4FE7-878E-63519418D12D}">
      <dgm:prSet/>
      <dgm:spPr/>
      <dgm:t>
        <a:bodyPr/>
        <a:lstStyle/>
        <a:p>
          <a:r>
            <a:rPr lang="pl-PL" b="1" dirty="0"/>
            <a:t>ENTRY FEE: </a:t>
          </a:r>
          <a:r>
            <a:rPr lang="lv-LV" b="1" dirty="0"/>
            <a:t>STARTING FROM </a:t>
          </a:r>
          <a:r>
            <a:rPr lang="pl-PL" b="1" dirty="0"/>
            <a:t>1</a:t>
          </a:r>
          <a:r>
            <a:rPr lang="lv-LV" b="1" dirty="0"/>
            <a:t>75</a:t>
          </a:r>
          <a:r>
            <a:rPr lang="pl-PL" b="1" dirty="0"/>
            <a:t> EUR </a:t>
          </a:r>
          <a:endParaRPr lang="en-US" dirty="0"/>
        </a:p>
      </dgm:t>
    </dgm:pt>
    <dgm:pt modelId="{F8C408A7-A94F-4086-ACD3-8EE21653D1EC}" type="parTrans" cxnId="{30198D4B-D2E2-46C6-A656-77137F458735}">
      <dgm:prSet/>
      <dgm:spPr/>
      <dgm:t>
        <a:bodyPr/>
        <a:lstStyle/>
        <a:p>
          <a:endParaRPr lang="en-US"/>
        </a:p>
      </dgm:t>
    </dgm:pt>
    <dgm:pt modelId="{6BB5FF32-513A-4F68-A490-A1463BA6EE04}" type="sibTrans" cxnId="{30198D4B-D2E2-46C6-A656-77137F458735}">
      <dgm:prSet/>
      <dgm:spPr/>
      <dgm:t>
        <a:bodyPr/>
        <a:lstStyle/>
        <a:p>
          <a:endParaRPr lang="en-US"/>
        </a:p>
      </dgm:t>
    </dgm:pt>
    <dgm:pt modelId="{1BEFFDD9-3950-4ACB-9E97-CD66A0DB5A90}">
      <dgm:prSet/>
      <dgm:spPr/>
      <dgm:t>
        <a:bodyPr/>
        <a:lstStyle/>
        <a:p>
          <a:r>
            <a:rPr lang="en-US"/>
            <a:t>Entry fee may vary depending on the registration phase.</a:t>
          </a:r>
        </a:p>
      </dgm:t>
    </dgm:pt>
    <dgm:pt modelId="{7BAB0E56-F8C4-45A1-B5D9-A9462D10263B}" type="parTrans" cxnId="{8DAE2D0B-E244-4A45-A4B5-0C3B5D66AF0C}">
      <dgm:prSet/>
      <dgm:spPr/>
      <dgm:t>
        <a:bodyPr/>
        <a:lstStyle/>
        <a:p>
          <a:endParaRPr lang="en-US"/>
        </a:p>
      </dgm:t>
    </dgm:pt>
    <dgm:pt modelId="{2D64BB71-D142-4355-8C77-88BF6849ECC7}" type="sibTrans" cxnId="{8DAE2D0B-E244-4A45-A4B5-0C3B5D66AF0C}">
      <dgm:prSet/>
      <dgm:spPr/>
      <dgm:t>
        <a:bodyPr/>
        <a:lstStyle/>
        <a:p>
          <a:endParaRPr lang="en-US"/>
        </a:p>
      </dgm:t>
    </dgm:pt>
    <dgm:pt modelId="{99494415-F8EE-425D-9ADB-01A16292E947}" type="pres">
      <dgm:prSet presAssocID="{80FAE24D-0F93-46A5-8C49-BA9B1A4C88DD}" presName="vert0" presStyleCnt="0">
        <dgm:presLayoutVars>
          <dgm:dir/>
          <dgm:animOne val="branch"/>
          <dgm:animLvl val="lvl"/>
        </dgm:presLayoutVars>
      </dgm:prSet>
      <dgm:spPr/>
    </dgm:pt>
    <dgm:pt modelId="{71AC338B-B4E8-43A5-AADE-77677036A432}" type="pres">
      <dgm:prSet presAssocID="{58FEF82D-E1CA-4405-9350-3E07B1DB9B0F}" presName="thickLine" presStyleLbl="alignNode1" presStyleIdx="0" presStyleCnt="7"/>
      <dgm:spPr/>
    </dgm:pt>
    <dgm:pt modelId="{2CEF159F-A7D4-4582-964B-AE85605DA383}" type="pres">
      <dgm:prSet presAssocID="{58FEF82D-E1CA-4405-9350-3E07B1DB9B0F}" presName="horz1" presStyleCnt="0"/>
      <dgm:spPr/>
    </dgm:pt>
    <dgm:pt modelId="{554EE7B7-1817-41AC-92AA-E897BFA11283}" type="pres">
      <dgm:prSet presAssocID="{58FEF82D-E1CA-4405-9350-3E07B1DB9B0F}" presName="tx1" presStyleLbl="revTx" presStyleIdx="0" presStyleCnt="7"/>
      <dgm:spPr/>
    </dgm:pt>
    <dgm:pt modelId="{B7D8E7C0-8598-4CAC-A49A-1FE80382536A}" type="pres">
      <dgm:prSet presAssocID="{58FEF82D-E1CA-4405-9350-3E07B1DB9B0F}" presName="vert1" presStyleCnt="0"/>
      <dgm:spPr/>
    </dgm:pt>
    <dgm:pt modelId="{6AAFDA2E-FCD6-485C-AE12-2B0DE6C4C3E6}" type="pres">
      <dgm:prSet presAssocID="{86980429-6F16-4A77-8B2F-3B004B79E256}" presName="thickLine" presStyleLbl="alignNode1" presStyleIdx="1" presStyleCnt="7"/>
      <dgm:spPr/>
    </dgm:pt>
    <dgm:pt modelId="{9FE221CE-1A3C-4EBC-A8DB-7D8D35079EEA}" type="pres">
      <dgm:prSet presAssocID="{86980429-6F16-4A77-8B2F-3B004B79E256}" presName="horz1" presStyleCnt="0"/>
      <dgm:spPr/>
    </dgm:pt>
    <dgm:pt modelId="{1F8F8D50-D8CC-4065-BB5B-A05DEAE56426}" type="pres">
      <dgm:prSet presAssocID="{86980429-6F16-4A77-8B2F-3B004B79E256}" presName="tx1" presStyleLbl="revTx" presStyleIdx="1" presStyleCnt="7"/>
      <dgm:spPr/>
    </dgm:pt>
    <dgm:pt modelId="{1A433E30-A5EC-4F25-8710-47133A0EA2CA}" type="pres">
      <dgm:prSet presAssocID="{86980429-6F16-4A77-8B2F-3B004B79E256}" presName="vert1" presStyleCnt="0"/>
      <dgm:spPr/>
    </dgm:pt>
    <dgm:pt modelId="{5F7AAA1F-8803-4E08-8983-0377EE52D886}" type="pres">
      <dgm:prSet presAssocID="{F3740F6B-D709-4BB4-976A-B02238225137}" presName="thickLine" presStyleLbl="alignNode1" presStyleIdx="2" presStyleCnt="7"/>
      <dgm:spPr/>
    </dgm:pt>
    <dgm:pt modelId="{CE7F1B9A-9799-49B0-B601-EE6DBA6422F2}" type="pres">
      <dgm:prSet presAssocID="{F3740F6B-D709-4BB4-976A-B02238225137}" presName="horz1" presStyleCnt="0"/>
      <dgm:spPr/>
    </dgm:pt>
    <dgm:pt modelId="{16351B7B-73A5-40E5-BE6B-E71FF96134EA}" type="pres">
      <dgm:prSet presAssocID="{F3740F6B-D709-4BB4-976A-B02238225137}" presName="tx1" presStyleLbl="revTx" presStyleIdx="2" presStyleCnt="7"/>
      <dgm:spPr/>
    </dgm:pt>
    <dgm:pt modelId="{D58B833B-0435-42B8-BDFC-9EE33BA07236}" type="pres">
      <dgm:prSet presAssocID="{F3740F6B-D709-4BB4-976A-B02238225137}" presName="vert1" presStyleCnt="0"/>
      <dgm:spPr/>
    </dgm:pt>
    <dgm:pt modelId="{056BF882-B303-4EDA-8E78-CE8B848227B1}" type="pres">
      <dgm:prSet presAssocID="{B7C47869-A174-450F-A763-175C5A882117}" presName="thickLine" presStyleLbl="alignNode1" presStyleIdx="3" presStyleCnt="7"/>
      <dgm:spPr/>
    </dgm:pt>
    <dgm:pt modelId="{1DBB0517-5008-4C44-9F90-152A7195E1CC}" type="pres">
      <dgm:prSet presAssocID="{B7C47869-A174-450F-A763-175C5A882117}" presName="horz1" presStyleCnt="0"/>
      <dgm:spPr/>
    </dgm:pt>
    <dgm:pt modelId="{5DE3B01F-76C4-4CF1-B59B-EB127EDA6D86}" type="pres">
      <dgm:prSet presAssocID="{B7C47869-A174-450F-A763-175C5A882117}" presName="tx1" presStyleLbl="revTx" presStyleIdx="3" presStyleCnt="7"/>
      <dgm:spPr/>
    </dgm:pt>
    <dgm:pt modelId="{033E7113-9C21-4124-89F8-30262172A072}" type="pres">
      <dgm:prSet presAssocID="{B7C47869-A174-450F-A763-175C5A882117}" presName="vert1" presStyleCnt="0"/>
      <dgm:spPr/>
    </dgm:pt>
    <dgm:pt modelId="{5E5E95CC-0385-468C-BBCB-5F0C3F0E0EF4}" type="pres">
      <dgm:prSet presAssocID="{75AD15A1-D00F-4A2B-A8B3-F708B7FDB475}" presName="thickLine" presStyleLbl="alignNode1" presStyleIdx="4" presStyleCnt="7"/>
      <dgm:spPr/>
    </dgm:pt>
    <dgm:pt modelId="{3165CDCD-510D-4B2B-AA79-12287078E85D}" type="pres">
      <dgm:prSet presAssocID="{75AD15A1-D00F-4A2B-A8B3-F708B7FDB475}" presName="horz1" presStyleCnt="0"/>
      <dgm:spPr/>
    </dgm:pt>
    <dgm:pt modelId="{A897D894-7EA6-4F52-8576-3EE2118D967E}" type="pres">
      <dgm:prSet presAssocID="{75AD15A1-D00F-4A2B-A8B3-F708B7FDB475}" presName="tx1" presStyleLbl="revTx" presStyleIdx="4" presStyleCnt="7"/>
      <dgm:spPr/>
    </dgm:pt>
    <dgm:pt modelId="{B147FB64-5842-4DE3-9AC4-0B95765B4F6E}" type="pres">
      <dgm:prSet presAssocID="{75AD15A1-D00F-4A2B-A8B3-F708B7FDB475}" presName="vert1" presStyleCnt="0"/>
      <dgm:spPr/>
    </dgm:pt>
    <dgm:pt modelId="{B4FCA0F5-2318-4D74-ABE9-0A58FC06506F}" type="pres">
      <dgm:prSet presAssocID="{B4E42B39-2AE9-4FE7-878E-63519418D12D}" presName="thickLine" presStyleLbl="alignNode1" presStyleIdx="5" presStyleCnt="7"/>
      <dgm:spPr/>
    </dgm:pt>
    <dgm:pt modelId="{80040848-638C-4880-9B3C-DABD7A414670}" type="pres">
      <dgm:prSet presAssocID="{B4E42B39-2AE9-4FE7-878E-63519418D12D}" presName="horz1" presStyleCnt="0"/>
      <dgm:spPr/>
    </dgm:pt>
    <dgm:pt modelId="{548A77D7-A197-43EC-8A93-F4A67D56BA32}" type="pres">
      <dgm:prSet presAssocID="{B4E42B39-2AE9-4FE7-878E-63519418D12D}" presName="tx1" presStyleLbl="revTx" presStyleIdx="5" presStyleCnt="7"/>
      <dgm:spPr/>
    </dgm:pt>
    <dgm:pt modelId="{FFE405D5-5C27-410F-88D5-B407FB101606}" type="pres">
      <dgm:prSet presAssocID="{B4E42B39-2AE9-4FE7-878E-63519418D12D}" presName="vert1" presStyleCnt="0"/>
      <dgm:spPr/>
    </dgm:pt>
    <dgm:pt modelId="{A8D32464-015D-4129-B04C-D83DC3CD1A8F}" type="pres">
      <dgm:prSet presAssocID="{1BEFFDD9-3950-4ACB-9E97-CD66A0DB5A90}" presName="thickLine" presStyleLbl="alignNode1" presStyleIdx="6" presStyleCnt="7"/>
      <dgm:spPr/>
    </dgm:pt>
    <dgm:pt modelId="{743E1980-CC77-493D-954A-ADEE01C075BE}" type="pres">
      <dgm:prSet presAssocID="{1BEFFDD9-3950-4ACB-9E97-CD66A0DB5A90}" presName="horz1" presStyleCnt="0"/>
      <dgm:spPr/>
    </dgm:pt>
    <dgm:pt modelId="{31A11DD3-730A-406B-A257-E38DE59A9B5E}" type="pres">
      <dgm:prSet presAssocID="{1BEFFDD9-3950-4ACB-9E97-CD66A0DB5A90}" presName="tx1" presStyleLbl="revTx" presStyleIdx="6" presStyleCnt="7"/>
      <dgm:spPr/>
    </dgm:pt>
    <dgm:pt modelId="{66F89594-2121-432D-9EC0-16C54677FC6C}" type="pres">
      <dgm:prSet presAssocID="{1BEFFDD9-3950-4ACB-9E97-CD66A0DB5A90}" presName="vert1" presStyleCnt="0"/>
      <dgm:spPr/>
    </dgm:pt>
  </dgm:ptLst>
  <dgm:cxnLst>
    <dgm:cxn modelId="{06EBE803-8990-4D37-89B3-4847B37979AC}" type="presOf" srcId="{1BEFFDD9-3950-4ACB-9E97-CD66A0DB5A90}" destId="{31A11DD3-730A-406B-A257-E38DE59A9B5E}" srcOrd="0" destOrd="0" presId="urn:microsoft.com/office/officeart/2008/layout/LinedList"/>
    <dgm:cxn modelId="{526B4E05-C00B-4815-B598-163B48F3BF2F}" type="presOf" srcId="{58FEF82D-E1CA-4405-9350-3E07B1DB9B0F}" destId="{554EE7B7-1817-41AC-92AA-E897BFA11283}" srcOrd="0" destOrd="0" presId="urn:microsoft.com/office/officeart/2008/layout/LinedList"/>
    <dgm:cxn modelId="{8DAE2D0B-E244-4A45-A4B5-0C3B5D66AF0C}" srcId="{80FAE24D-0F93-46A5-8C49-BA9B1A4C88DD}" destId="{1BEFFDD9-3950-4ACB-9E97-CD66A0DB5A90}" srcOrd="6" destOrd="0" parTransId="{7BAB0E56-F8C4-45A1-B5D9-A9462D10263B}" sibTransId="{2D64BB71-D142-4355-8C77-88BF6849ECC7}"/>
    <dgm:cxn modelId="{0B246A65-F2BB-4AC5-B243-8F20EBD26063}" srcId="{80FAE24D-0F93-46A5-8C49-BA9B1A4C88DD}" destId="{75AD15A1-D00F-4A2B-A8B3-F708B7FDB475}" srcOrd="4" destOrd="0" parTransId="{126FED6F-E9C0-4D03-8AA4-ADCA224B7444}" sibTransId="{6AB92A01-7A23-4ED7-8A2B-70A784821644}"/>
    <dgm:cxn modelId="{30198D4B-D2E2-46C6-A656-77137F458735}" srcId="{80FAE24D-0F93-46A5-8C49-BA9B1A4C88DD}" destId="{B4E42B39-2AE9-4FE7-878E-63519418D12D}" srcOrd="5" destOrd="0" parTransId="{F8C408A7-A94F-4086-ACD3-8EE21653D1EC}" sibTransId="{6BB5FF32-513A-4F68-A490-A1463BA6EE04}"/>
    <dgm:cxn modelId="{F8398581-E12D-4A79-8DF7-365C4DEE524D}" type="presOf" srcId="{B7C47869-A174-450F-A763-175C5A882117}" destId="{5DE3B01F-76C4-4CF1-B59B-EB127EDA6D86}" srcOrd="0" destOrd="0" presId="urn:microsoft.com/office/officeart/2008/layout/LinedList"/>
    <dgm:cxn modelId="{C0DA20AB-9B7F-47AD-98BE-A32AD898DE36}" srcId="{80FAE24D-0F93-46A5-8C49-BA9B1A4C88DD}" destId="{B7C47869-A174-450F-A763-175C5A882117}" srcOrd="3" destOrd="0" parTransId="{A249EA8F-3D2C-4A20-9495-187A5CC481FB}" sibTransId="{FDD00025-EAB9-4EAE-BF24-0FDAED1B390C}"/>
    <dgm:cxn modelId="{56ECB5AB-9B96-48D7-A9A4-225CAC934267}" type="presOf" srcId="{B4E42B39-2AE9-4FE7-878E-63519418D12D}" destId="{548A77D7-A197-43EC-8A93-F4A67D56BA32}" srcOrd="0" destOrd="0" presId="urn:microsoft.com/office/officeart/2008/layout/LinedList"/>
    <dgm:cxn modelId="{A9E553BF-9D56-494A-9637-C81FD3CCF18A}" type="presOf" srcId="{80FAE24D-0F93-46A5-8C49-BA9B1A4C88DD}" destId="{99494415-F8EE-425D-9ADB-01A16292E947}" srcOrd="0" destOrd="0" presId="urn:microsoft.com/office/officeart/2008/layout/LinedList"/>
    <dgm:cxn modelId="{7D2FA5D1-A730-4DC4-B082-783773749A30}" type="presOf" srcId="{86980429-6F16-4A77-8B2F-3B004B79E256}" destId="{1F8F8D50-D8CC-4065-BB5B-A05DEAE56426}" srcOrd="0" destOrd="0" presId="urn:microsoft.com/office/officeart/2008/layout/LinedList"/>
    <dgm:cxn modelId="{68A5CBE2-1F71-4E96-A4B3-69EC742BE4B0}" type="presOf" srcId="{75AD15A1-D00F-4A2B-A8B3-F708B7FDB475}" destId="{A897D894-7EA6-4F52-8576-3EE2118D967E}" srcOrd="0" destOrd="0" presId="urn:microsoft.com/office/officeart/2008/layout/LinedList"/>
    <dgm:cxn modelId="{222CC5F0-9CDF-40EC-BBD6-6766337BF79A}" type="presOf" srcId="{F3740F6B-D709-4BB4-976A-B02238225137}" destId="{16351B7B-73A5-40E5-BE6B-E71FF96134EA}" srcOrd="0" destOrd="0" presId="urn:microsoft.com/office/officeart/2008/layout/LinedList"/>
    <dgm:cxn modelId="{763C69F4-13A6-42FF-9BB4-1111EEEAA285}" srcId="{80FAE24D-0F93-46A5-8C49-BA9B1A4C88DD}" destId="{F3740F6B-D709-4BB4-976A-B02238225137}" srcOrd="2" destOrd="0" parTransId="{1ECA1E62-66BC-4AC9-97BA-F190346F3FE2}" sibTransId="{24995FC8-D13D-4D7F-94FB-CCAAFF3C5533}"/>
    <dgm:cxn modelId="{0C7B3DFB-BF03-4439-886B-EFD324CCA5DC}" srcId="{80FAE24D-0F93-46A5-8C49-BA9B1A4C88DD}" destId="{86980429-6F16-4A77-8B2F-3B004B79E256}" srcOrd="1" destOrd="0" parTransId="{CB8C375E-373E-473C-BDA7-64FF6753F661}" sibTransId="{39BB5394-342C-4294-AB94-262B3C96FD6C}"/>
    <dgm:cxn modelId="{088989FE-0FCB-45ED-98C3-DB0162D95EF5}" srcId="{80FAE24D-0F93-46A5-8C49-BA9B1A4C88DD}" destId="{58FEF82D-E1CA-4405-9350-3E07B1DB9B0F}" srcOrd="0" destOrd="0" parTransId="{8EB2256B-AEAE-4F42-B9CC-8DA1B58D74EA}" sibTransId="{9107F836-B41B-4123-BD61-D0F6C7FC48E3}"/>
    <dgm:cxn modelId="{1DE2A3ED-026E-4ACB-8DD3-DE80A7127D71}" type="presParOf" srcId="{99494415-F8EE-425D-9ADB-01A16292E947}" destId="{71AC338B-B4E8-43A5-AADE-77677036A432}" srcOrd="0" destOrd="0" presId="urn:microsoft.com/office/officeart/2008/layout/LinedList"/>
    <dgm:cxn modelId="{E0EE9E1D-5CE8-4A98-88D0-F7832A961815}" type="presParOf" srcId="{99494415-F8EE-425D-9ADB-01A16292E947}" destId="{2CEF159F-A7D4-4582-964B-AE85605DA383}" srcOrd="1" destOrd="0" presId="urn:microsoft.com/office/officeart/2008/layout/LinedList"/>
    <dgm:cxn modelId="{4C8F1C34-7979-4180-90A4-E2CD91E63D98}" type="presParOf" srcId="{2CEF159F-A7D4-4582-964B-AE85605DA383}" destId="{554EE7B7-1817-41AC-92AA-E897BFA11283}" srcOrd="0" destOrd="0" presId="urn:microsoft.com/office/officeart/2008/layout/LinedList"/>
    <dgm:cxn modelId="{0464891D-17AE-43AE-978B-8A8F13517120}" type="presParOf" srcId="{2CEF159F-A7D4-4582-964B-AE85605DA383}" destId="{B7D8E7C0-8598-4CAC-A49A-1FE80382536A}" srcOrd="1" destOrd="0" presId="urn:microsoft.com/office/officeart/2008/layout/LinedList"/>
    <dgm:cxn modelId="{7B633310-74F6-4BF9-9109-DC55866B3E0E}" type="presParOf" srcId="{99494415-F8EE-425D-9ADB-01A16292E947}" destId="{6AAFDA2E-FCD6-485C-AE12-2B0DE6C4C3E6}" srcOrd="2" destOrd="0" presId="urn:microsoft.com/office/officeart/2008/layout/LinedList"/>
    <dgm:cxn modelId="{8335D62F-2623-4809-BEC4-F00893C997A8}" type="presParOf" srcId="{99494415-F8EE-425D-9ADB-01A16292E947}" destId="{9FE221CE-1A3C-4EBC-A8DB-7D8D35079EEA}" srcOrd="3" destOrd="0" presId="urn:microsoft.com/office/officeart/2008/layout/LinedList"/>
    <dgm:cxn modelId="{65603BCB-D7AB-4E96-A958-BFCD9F446556}" type="presParOf" srcId="{9FE221CE-1A3C-4EBC-A8DB-7D8D35079EEA}" destId="{1F8F8D50-D8CC-4065-BB5B-A05DEAE56426}" srcOrd="0" destOrd="0" presId="urn:microsoft.com/office/officeart/2008/layout/LinedList"/>
    <dgm:cxn modelId="{19742D4A-A491-4FC5-A6C8-502B3267F48C}" type="presParOf" srcId="{9FE221CE-1A3C-4EBC-A8DB-7D8D35079EEA}" destId="{1A433E30-A5EC-4F25-8710-47133A0EA2CA}" srcOrd="1" destOrd="0" presId="urn:microsoft.com/office/officeart/2008/layout/LinedList"/>
    <dgm:cxn modelId="{573AA2A6-512A-4718-A82A-A88EE6462DC8}" type="presParOf" srcId="{99494415-F8EE-425D-9ADB-01A16292E947}" destId="{5F7AAA1F-8803-4E08-8983-0377EE52D886}" srcOrd="4" destOrd="0" presId="urn:microsoft.com/office/officeart/2008/layout/LinedList"/>
    <dgm:cxn modelId="{21D7D260-6316-4625-8048-4DBBC96CA19E}" type="presParOf" srcId="{99494415-F8EE-425D-9ADB-01A16292E947}" destId="{CE7F1B9A-9799-49B0-B601-EE6DBA6422F2}" srcOrd="5" destOrd="0" presId="urn:microsoft.com/office/officeart/2008/layout/LinedList"/>
    <dgm:cxn modelId="{E7DB2355-0EE6-43C2-8E1B-E1DBC5123C16}" type="presParOf" srcId="{CE7F1B9A-9799-49B0-B601-EE6DBA6422F2}" destId="{16351B7B-73A5-40E5-BE6B-E71FF96134EA}" srcOrd="0" destOrd="0" presId="urn:microsoft.com/office/officeart/2008/layout/LinedList"/>
    <dgm:cxn modelId="{49AC7359-184B-4D40-87F2-0F0EB5746A7F}" type="presParOf" srcId="{CE7F1B9A-9799-49B0-B601-EE6DBA6422F2}" destId="{D58B833B-0435-42B8-BDFC-9EE33BA07236}" srcOrd="1" destOrd="0" presId="urn:microsoft.com/office/officeart/2008/layout/LinedList"/>
    <dgm:cxn modelId="{A39E9453-31F2-4D9F-8015-D7DBD4BDF263}" type="presParOf" srcId="{99494415-F8EE-425D-9ADB-01A16292E947}" destId="{056BF882-B303-4EDA-8E78-CE8B848227B1}" srcOrd="6" destOrd="0" presId="urn:microsoft.com/office/officeart/2008/layout/LinedList"/>
    <dgm:cxn modelId="{C14E3358-FEE5-44C5-9353-901CC7EED9DB}" type="presParOf" srcId="{99494415-F8EE-425D-9ADB-01A16292E947}" destId="{1DBB0517-5008-4C44-9F90-152A7195E1CC}" srcOrd="7" destOrd="0" presId="urn:microsoft.com/office/officeart/2008/layout/LinedList"/>
    <dgm:cxn modelId="{E7DDB802-ABEC-4DC1-A96F-C580E3B63224}" type="presParOf" srcId="{1DBB0517-5008-4C44-9F90-152A7195E1CC}" destId="{5DE3B01F-76C4-4CF1-B59B-EB127EDA6D86}" srcOrd="0" destOrd="0" presId="urn:microsoft.com/office/officeart/2008/layout/LinedList"/>
    <dgm:cxn modelId="{7721370E-93D7-4EC2-B12C-A583FEEA4207}" type="presParOf" srcId="{1DBB0517-5008-4C44-9F90-152A7195E1CC}" destId="{033E7113-9C21-4124-89F8-30262172A072}" srcOrd="1" destOrd="0" presId="urn:microsoft.com/office/officeart/2008/layout/LinedList"/>
    <dgm:cxn modelId="{45402480-5F9B-4C88-9CFC-89AF33C62A54}" type="presParOf" srcId="{99494415-F8EE-425D-9ADB-01A16292E947}" destId="{5E5E95CC-0385-468C-BBCB-5F0C3F0E0EF4}" srcOrd="8" destOrd="0" presId="urn:microsoft.com/office/officeart/2008/layout/LinedList"/>
    <dgm:cxn modelId="{B507666E-B3FC-4B42-87F7-CB6E0A936D2F}" type="presParOf" srcId="{99494415-F8EE-425D-9ADB-01A16292E947}" destId="{3165CDCD-510D-4B2B-AA79-12287078E85D}" srcOrd="9" destOrd="0" presId="urn:microsoft.com/office/officeart/2008/layout/LinedList"/>
    <dgm:cxn modelId="{4EC56545-5D69-4705-B748-07680385D1EA}" type="presParOf" srcId="{3165CDCD-510D-4B2B-AA79-12287078E85D}" destId="{A897D894-7EA6-4F52-8576-3EE2118D967E}" srcOrd="0" destOrd="0" presId="urn:microsoft.com/office/officeart/2008/layout/LinedList"/>
    <dgm:cxn modelId="{E8ED80CF-11C7-422A-B673-8BCC6983AE1A}" type="presParOf" srcId="{3165CDCD-510D-4B2B-AA79-12287078E85D}" destId="{B147FB64-5842-4DE3-9AC4-0B95765B4F6E}" srcOrd="1" destOrd="0" presId="urn:microsoft.com/office/officeart/2008/layout/LinedList"/>
    <dgm:cxn modelId="{8B715C1C-F52F-491E-A748-B8A4F91B3649}" type="presParOf" srcId="{99494415-F8EE-425D-9ADB-01A16292E947}" destId="{B4FCA0F5-2318-4D74-ABE9-0A58FC06506F}" srcOrd="10" destOrd="0" presId="urn:microsoft.com/office/officeart/2008/layout/LinedList"/>
    <dgm:cxn modelId="{63ECBBBD-6E79-4DA4-9573-CCDC2615F2A7}" type="presParOf" srcId="{99494415-F8EE-425D-9ADB-01A16292E947}" destId="{80040848-638C-4880-9B3C-DABD7A414670}" srcOrd="11" destOrd="0" presId="urn:microsoft.com/office/officeart/2008/layout/LinedList"/>
    <dgm:cxn modelId="{8B1498BC-9C59-43BA-B011-B7546A187C58}" type="presParOf" srcId="{80040848-638C-4880-9B3C-DABD7A414670}" destId="{548A77D7-A197-43EC-8A93-F4A67D56BA32}" srcOrd="0" destOrd="0" presId="urn:microsoft.com/office/officeart/2008/layout/LinedList"/>
    <dgm:cxn modelId="{5B7E5CC3-AD6D-492B-8C14-EA15BB8154A2}" type="presParOf" srcId="{80040848-638C-4880-9B3C-DABD7A414670}" destId="{FFE405D5-5C27-410F-88D5-B407FB101606}" srcOrd="1" destOrd="0" presId="urn:microsoft.com/office/officeart/2008/layout/LinedList"/>
    <dgm:cxn modelId="{F82D9D42-61E2-4CC5-9FCF-E808BB3E8669}" type="presParOf" srcId="{99494415-F8EE-425D-9ADB-01A16292E947}" destId="{A8D32464-015D-4129-B04C-D83DC3CD1A8F}" srcOrd="12" destOrd="0" presId="urn:microsoft.com/office/officeart/2008/layout/LinedList"/>
    <dgm:cxn modelId="{77BD59CE-E827-4A33-B710-4482A56173DA}" type="presParOf" srcId="{99494415-F8EE-425D-9ADB-01A16292E947}" destId="{743E1980-CC77-493D-954A-ADEE01C075BE}" srcOrd="13" destOrd="0" presId="urn:microsoft.com/office/officeart/2008/layout/LinedList"/>
    <dgm:cxn modelId="{A5FEEF1C-6597-4D1E-A522-0FE5A44D6A74}" type="presParOf" srcId="{743E1980-CC77-493D-954A-ADEE01C075BE}" destId="{31A11DD3-730A-406B-A257-E38DE59A9B5E}" srcOrd="0" destOrd="0" presId="urn:microsoft.com/office/officeart/2008/layout/LinedList"/>
    <dgm:cxn modelId="{217CBC23-A071-4426-85B8-16883A2690A7}" type="presParOf" srcId="{743E1980-CC77-493D-954A-ADEE01C075BE}" destId="{66F89594-2121-432D-9EC0-16C54677FC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8BDEE4-5605-4266-B3A7-06D0A33AB7ED}"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BEDBC1C-17FC-4249-96C6-FEE4A0B0C019}">
      <dgm:prSet custT="1"/>
      <dgm:spPr/>
      <dgm:t>
        <a:bodyPr/>
        <a:lstStyle/>
        <a:p>
          <a:r>
            <a:rPr lang="en-US" sz="1800" b="1" dirty="0"/>
            <a:t>REGISTRATION FOR MEDIA ARE OPEN UNTIL </a:t>
          </a:r>
          <a:r>
            <a:rPr lang="lv-LV" sz="1800" b="1" dirty="0"/>
            <a:t>10</a:t>
          </a:r>
          <a:r>
            <a:rPr lang="en-US" sz="1800" b="1" dirty="0"/>
            <a:t>.06.202</a:t>
          </a:r>
          <a:r>
            <a:rPr lang="lv-LV" sz="1800" b="1" dirty="0"/>
            <a:t>6</a:t>
          </a:r>
          <a:r>
            <a:rPr lang="en-US" sz="1800" b="1" dirty="0"/>
            <a:t> </a:t>
          </a:r>
          <a:endParaRPr lang="en-US" sz="1800" dirty="0"/>
        </a:p>
      </dgm:t>
    </dgm:pt>
    <dgm:pt modelId="{074448B4-0928-45F7-A60F-997E6292294A}" type="parTrans" cxnId="{488A7425-68A6-435E-B287-9F0F1D865795}">
      <dgm:prSet/>
      <dgm:spPr/>
      <dgm:t>
        <a:bodyPr/>
        <a:lstStyle/>
        <a:p>
          <a:endParaRPr lang="en-US"/>
        </a:p>
      </dgm:t>
    </dgm:pt>
    <dgm:pt modelId="{2E3FD370-5553-4A57-9EE8-623C47BF9087}" type="sibTrans" cxnId="{488A7425-68A6-435E-B287-9F0F1D865795}">
      <dgm:prSet/>
      <dgm:spPr/>
      <dgm:t>
        <a:bodyPr/>
        <a:lstStyle/>
        <a:p>
          <a:endParaRPr lang="en-US"/>
        </a:p>
      </dgm:t>
    </dgm:pt>
    <dgm:pt modelId="{9008EE5A-43C5-4B0F-8F2D-7C1CA850D6B9}">
      <dgm:prSet custT="1"/>
      <dgm:spPr/>
      <dgm:t>
        <a:bodyPr/>
        <a:lstStyle/>
        <a:p>
          <a:r>
            <a:rPr lang="en-US" sz="1800" b="1" u="sng" dirty="0">
              <a:hlinkClick xmlns:r="http://schemas.openxmlformats.org/officeDocument/2006/relationships" r:id="rId1"/>
            </a:rPr>
            <a:t>https://www.driftlatvia.com/medijiem/mediaaccreditation/</a:t>
          </a:r>
          <a:endParaRPr lang="en-US" sz="1800" dirty="0"/>
        </a:p>
      </dgm:t>
    </dgm:pt>
    <dgm:pt modelId="{821423BE-30B5-4A41-B0BB-64C99C8BEB16}" type="parTrans" cxnId="{31AD0779-B661-4DC2-9932-1A1A18797047}">
      <dgm:prSet/>
      <dgm:spPr/>
      <dgm:t>
        <a:bodyPr/>
        <a:lstStyle/>
        <a:p>
          <a:endParaRPr lang="en-US"/>
        </a:p>
      </dgm:t>
    </dgm:pt>
    <dgm:pt modelId="{E86CB8AC-DBE9-4BBF-83DF-BACE39366242}" type="sibTrans" cxnId="{31AD0779-B661-4DC2-9932-1A1A18797047}">
      <dgm:prSet/>
      <dgm:spPr/>
      <dgm:t>
        <a:bodyPr/>
        <a:lstStyle/>
        <a:p>
          <a:endParaRPr lang="en-US"/>
        </a:p>
      </dgm:t>
    </dgm:pt>
    <dgm:pt modelId="{C7F3D4B2-A6D4-485A-82FC-10A90EDFEDC1}">
      <dgm:prSet/>
      <dgm:spPr/>
      <dgm:t>
        <a:bodyPr/>
        <a:lstStyle/>
        <a:p>
          <a:endParaRPr lang="en-US"/>
        </a:p>
      </dgm:t>
    </dgm:pt>
    <dgm:pt modelId="{78F9CE36-9425-49E1-B7F9-4FC1E0009472}" type="parTrans" cxnId="{79FF58CC-5A8E-46CE-A526-F191CFE85C4F}">
      <dgm:prSet/>
      <dgm:spPr/>
      <dgm:t>
        <a:bodyPr/>
        <a:lstStyle/>
        <a:p>
          <a:endParaRPr lang="en-US"/>
        </a:p>
      </dgm:t>
    </dgm:pt>
    <dgm:pt modelId="{E83670FF-7654-4077-81C1-D9352DECA4C1}" type="sibTrans" cxnId="{79FF58CC-5A8E-46CE-A526-F191CFE85C4F}">
      <dgm:prSet/>
      <dgm:spPr/>
      <dgm:t>
        <a:bodyPr/>
        <a:lstStyle/>
        <a:p>
          <a:endParaRPr lang="en-US"/>
        </a:p>
      </dgm:t>
    </dgm:pt>
    <dgm:pt modelId="{39F7C436-66CD-4935-9164-5D4E7BA0ABF5}">
      <dgm:prSet/>
      <dgm:spPr/>
      <dgm:t>
        <a:bodyPr/>
        <a:lstStyle/>
        <a:p>
          <a:endParaRPr lang="en-US"/>
        </a:p>
      </dgm:t>
    </dgm:pt>
    <dgm:pt modelId="{37E52B26-DB16-4FC5-A464-35C4061AFF4A}" type="parTrans" cxnId="{8971283D-1F63-4785-B87B-4FCA96B73D48}">
      <dgm:prSet/>
      <dgm:spPr/>
      <dgm:t>
        <a:bodyPr/>
        <a:lstStyle/>
        <a:p>
          <a:endParaRPr lang="en-US"/>
        </a:p>
      </dgm:t>
    </dgm:pt>
    <dgm:pt modelId="{6C45B5FA-0546-446C-A263-A61C87E57BC1}" type="sibTrans" cxnId="{8971283D-1F63-4785-B87B-4FCA96B73D48}">
      <dgm:prSet/>
      <dgm:spPr/>
      <dgm:t>
        <a:bodyPr/>
        <a:lstStyle/>
        <a:p>
          <a:endParaRPr lang="en-US"/>
        </a:p>
      </dgm:t>
    </dgm:pt>
    <dgm:pt modelId="{00C1371E-20DC-46C0-A08A-389BC6384FD1}" type="pres">
      <dgm:prSet presAssocID="{948BDEE4-5605-4266-B3A7-06D0A33AB7ED}" presName="root" presStyleCnt="0">
        <dgm:presLayoutVars>
          <dgm:dir/>
          <dgm:resizeHandles val="exact"/>
        </dgm:presLayoutVars>
      </dgm:prSet>
      <dgm:spPr/>
    </dgm:pt>
    <dgm:pt modelId="{EA99B3BF-3745-468B-8F1A-1D2C215237E6}" type="pres">
      <dgm:prSet presAssocID="{1BEDBC1C-17FC-4249-96C6-FEE4A0B0C019}" presName="compNode" presStyleCnt="0"/>
      <dgm:spPr/>
    </dgm:pt>
    <dgm:pt modelId="{ABCC4C19-C0F5-401E-8346-C6338FF9155D}" type="pres">
      <dgm:prSet presAssocID="{1BEDBC1C-17FC-4249-96C6-FEE4A0B0C019}"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
        </a:ext>
      </dgm:extLst>
    </dgm:pt>
    <dgm:pt modelId="{491CE7D3-F3A6-4680-8BF3-B5AE53886030}" type="pres">
      <dgm:prSet presAssocID="{1BEDBC1C-17FC-4249-96C6-FEE4A0B0C019}" presName="spaceRect" presStyleCnt="0"/>
      <dgm:spPr/>
    </dgm:pt>
    <dgm:pt modelId="{D121AE87-E897-47BA-A9B7-F6A4DE8A60D5}" type="pres">
      <dgm:prSet presAssocID="{1BEDBC1C-17FC-4249-96C6-FEE4A0B0C019}" presName="textRect" presStyleLbl="revTx" presStyleIdx="0" presStyleCnt="2">
        <dgm:presLayoutVars>
          <dgm:chMax val="1"/>
          <dgm:chPref val="1"/>
        </dgm:presLayoutVars>
      </dgm:prSet>
      <dgm:spPr/>
    </dgm:pt>
    <dgm:pt modelId="{4194DA3F-6D06-4CD6-924E-E2EA7DE2874E}" type="pres">
      <dgm:prSet presAssocID="{2E3FD370-5553-4A57-9EE8-623C47BF9087}" presName="sibTrans" presStyleCnt="0"/>
      <dgm:spPr/>
    </dgm:pt>
    <dgm:pt modelId="{E698908F-1159-45E6-9477-52FC670499B6}" type="pres">
      <dgm:prSet presAssocID="{9008EE5A-43C5-4B0F-8F2D-7C1CA850D6B9}" presName="compNode" presStyleCnt="0"/>
      <dgm:spPr/>
    </dgm:pt>
    <dgm:pt modelId="{940B4207-E83C-4630-8599-8C9DC2F9F80F}" type="pres">
      <dgm:prSet presAssocID="{9008EE5A-43C5-4B0F-8F2D-7C1CA850D6B9}" presName="iconRect" presStyleLbl="node1" presStyleIdx="1" presStyleCnt="2" custLinFactNeighborX="-312" custLinFactNeighborY="163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arth Globe Americas"/>
        </a:ext>
      </dgm:extLst>
    </dgm:pt>
    <dgm:pt modelId="{9BC5C40B-9BF4-4010-B67B-8168E4C65A4B}" type="pres">
      <dgm:prSet presAssocID="{9008EE5A-43C5-4B0F-8F2D-7C1CA850D6B9}" presName="spaceRect" presStyleCnt="0"/>
      <dgm:spPr/>
    </dgm:pt>
    <dgm:pt modelId="{D22B1693-ED7B-46B7-BC5B-1A8373D6BE3C}" type="pres">
      <dgm:prSet presAssocID="{9008EE5A-43C5-4B0F-8F2D-7C1CA850D6B9}" presName="textRect" presStyleLbl="revTx" presStyleIdx="1" presStyleCnt="2">
        <dgm:presLayoutVars>
          <dgm:chMax val="1"/>
          <dgm:chPref val="1"/>
        </dgm:presLayoutVars>
      </dgm:prSet>
      <dgm:spPr/>
    </dgm:pt>
  </dgm:ptLst>
  <dgm:cxnLst>
    <dgm:cxn modelId="{488A7425-68A6-435E-B287-9F0F1D865795}" srcId="{948BDEE4-5605-4266-B3A7-06D0A33AB7ED}" destId="{1BEDBC1C-17FC-4249-96C6-FEE4A0B0C019}" srcOrd="0" destOrd="0" parTransId="{074448B4-0928-45F7-A60F-997E6292294A}" sibTransId="{2E3FD370-5553-4A57-9EE8-623C47BF9087}"/>
    <dgm:cxn modelId="{057E063D-004B-42FE-9F50-C304D7B7CA17}" type="presOf" srcId="{9008EE5A-43C5-4B0F-8F2D-7C1CA850D6B9}" destId="{D22B1693-ED7B-46B7-BC5B-1A8373D6BE3C}" srcOrd="0" destOrd="0" presId="urn:microsoft.com/office/officeart/2018/2/layout/IconLabelList"/>
    <dgm:cxn modelId="{8971283D-1F63-4785-B87B-4FCA96B73D48}" srcId="{9008EE5A-43C5-4B0F-8F2D-7C1CA850D6B9}" destId="{39F7C436-66CD-4935-9164-5D4E7BA0ABF5}" srcOrd="1" destOrd="0" parTransId="{37E52B26-DB16-4FC5-A464-35C4061AFF4A}" sibTransId="{6C45B5FA-0546-446C-A263-A61C87E57BC1}"/>
    <dgm:cxn modelId="{31AD0779-B661-4DC2-9932-1A1A18797047}" srcId="{948BDEE4-5605-4266-B3A7-06D0A33AB7ED}" destId="{9008EE5A-43C5-4B0F-8F2D-7C1CA850D6B9}" srcOrd="1" destOrd="0" parTransId="{821423BE-30B5-4A41-B0BB-64C99C8BEB16}" sibTransId="{E86CB8AC-DBE9-4BBF-83DF-BACE39366242}"/>
    <dgm:cxn modelId="{7C2575A7-7872-4B15-A89C-8030EB3319E7}" type="presOf" srcId="{1BEDBC1C-17FC-4249-96C6-FEE4A0B0C019}" destId="{D121AE87-E897-47BA-A9B7-F6A4DE8A60D5}" srcOrd="0" destOrd="0" presId="urn:microsoft.com/office/officeart/2018/2/layout/IconLabelList"/>
    <dgm:cxn modelId="{79FF58CC-5A8E-46CE-A526-F191CFE85C4F}" srcId="{9008EE5A-43C5-4B0F-8F2D-7C1CA850D6B9}" destId="{C7F3D4B2-A6D4-485A-82FC-10A90EDFEDC1}" srcOrd="0" destOrd="0" parTransId="{78F9CE36-9425-49E1-B7F9-4FC1E0009472}" sibTransId="{E83670FF-7654-4077-81C1-D9352DECA4C1}"/>
    <dgm:cxn modelId="{4D06E7E4-C165-4807-A3C9-C87962FE6146}" type="presOf" srcId="{948BDEE4-5605-4266-B3A7-06D0A33AB7ED}" destId="{00C1371E-20DC-46C0-A08A-389BC6384FD1}" srcOrd="0" destOrd="0" presId="urn:microsoft.com/office/officeart/2018/2/layout/IconLabelList"/>
    <dgm:cxn modelId="{1384F8DA-80A4-4F55-B0F9-C7190DF9E6C4}" type="presParOf" srcId="{00C1371E-20DC-46C0-A08A-389BC6384FD1}" destId="{EA99B3BF-3745-468B-8F1A-1D2C215237E6}" srcOrd="0" destOrd="0" presId="urn:microsoft.com/office/officeart/2018/2/layout/IconLabelList"/>
    <dgm:cxn modelId="{9FC43A24-FA48-4B63-9DA6-F5514EE4CF08}" type="presParOf" srcId="{EA99B3BF-3745-468B-8F1A-1D2C215237E6}" destId="{ABCC4C19-C0F5-401E-8346-C6338FF9155D}" srcOrd="0" destOrd="0" presId="urn:microsoft.com/office/officeart/2018/2/layout/IconLabelList"/>
    <dgm:cxn modelId="{16355C36-B176-4C63-990C-10E8EFED454E}" type="presParOf" srcId="{EA99B3BF-3745-468B-8F1A-1D2C215237E6}" destId="{491CE7D3-F3A6-4680-8BF3-B5AE53886030}" srcOrd="1" destOrd="0" presId="urn:microsoft.com/office/officeart/2018/2/layout/IconLabelList"/>
    <dgm:cxn modelId="{454FAEF6-F282-43A5-AE3F-BAA9BA5B7701}" type="presParOf" srcId="{EA99B3BF-3745-468B-8F1A-1D2C215237E6}" destId="{D121AE87-E897-47BA-A9B7-F6A4DE8A60D5}" srcOrd="2" destOrd="0" presId="urn:microsoft.com/office/officeart/2018/2/layout/IconLabelList"/>
    <dgm:cxn modelId="{6579DE6C-E600-4F07-A40D-90F9404794F1}" type="presParOf" srcId="{00C1371E-20DC-46C0-A08A-389BC6384FD1}" destId="{4194DA3F-6D06-4CD6-924E-E2EA7DE2874E}" srcOrd="1" destOrd="0" presId="urn:microsoft.com/office/officeart/2018/2/layout/IconLabelList"/>
    <dgm:cxn modelId="{40A968E7-E3F9-4011-ABE6-E7034D03F175}" type="presParOf" srcId="{00C1371E-20DC-46C0-A08A-389BC6384FD1}" destId="{E698908F-1159-45E6-9477-52FC670499B6}" srcOrd="2" destOrd="0" presId="urn:microsoft.com/office/officeart/2018/2/layout/IconLabelList"/>
    <dgm:cxn modelId="{CD1EBCF4-E263-44ED-9CCB-FA0E23E1CD31}" type="presParOf" srcId="{E698908F-1159-45E6-9477-52FC670499B6}" destId="{940B4207-E83C-4630-8599-8C9DC2F9F80F}" srcOrd="0" destOrd="0" presId="urn:microsoft.com/office/officeart/2018/2/layout/IconLabelList"/>
    <dgm:cxn modelId="{F09FAD75-19D3-4C83-A620-EC7D3BF8D24D}" type="presParOf" srcId="{E698908F-1159-45E6-9477-52FC670499B6}" destId="{9BC5C40B-9BF4-4010-B67B-8168E4C65A4B}" srcOrd="1" destOrd="0" presId="urn:microsoft.com/office/officeart/2018/2/layout/IconLabelList"/>
    <dgm:cxn modelId="{A5288838-9BD4-4080-B937-5F5788C08489}" type="presParOf" srcId="{E698908F-1159-45E6-9477-52FC670499B6}" destId="{D22B1693-ED7B-46B7-BC5B-1A8373D6BE3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3CFE05-8B77-4609-9623-6C9E79AF44CE}"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8C47A197-04A4-41FE-B88C-1BFFE2A27EF5}">
      <dgm:prSet/>
      <dgm:spPr>
        <a:solidFill>
          <a:schemeClr val="tx2">
            <a:lumMod val="50000"/>
            <a:lumOff val="50000"/>
          </a:schemeClr>
        </a:solidFill>
      </dgm:spPr>
      <dgm:t>
        <a:bodyPr/>
        <a:lstStyle/>
        <a:p>
          <a:r>
            <a:rPr lang="pl-PL" b="0" i="0" baseline="0"/>
            <a:t>BARONI DRIFT PARTY | EVENT </a:t>
          </a:r>
          <a:r>
            <a:rPr lang="lv-LV" b="0" i="0" baseline="0"/>
            <a:t>2</a:t>
          </a:r>
          <a:r>
            <a:rPr lang="pl-PL" b="0" i="0" baseline="0"/>
            <a:t> | LATVIA | SPORT COMPLEX BARONI, JĒKABPILS</a:t>
          </a:r>
          <a:endParaRPr lang="en-US"/>
        </a:p>
      </dgm:t>
    </dgm:pt>
    <dgm:pt modelId="{B1BF70EC-9459-4469-9D52-DEB29F567212}" type="parTrans" cxnId="{BE59BE59-4324-4B4C-89EA-6CD0412847BE}">
      <dgm:prSet/>
      <dgm:spPr/>
      <dgm:t>
        <a:bodyPr/>
        <a:lstStyle/>
        <a:p>
          <a:endParaRPr lang="en-US"/>
        </a:p>
      </dgm:t>
    </dgm:pt>
    <dgm:pt modelId="{35552935-7A1A-4ABA-8F50-4479A59CAF13}" type="sibTrans" cxnId="{BE59BE59-4324-4B4C-89EA-6CD0412847BE}">
      <dgm:prSet/>
      <dgm:spPr/>
      <dgm:t>
        <a:bodyPr/>
        <a:lstStyle/>
        <a:p>
          <a:endParaRPr lang="en-US"/>
        </a:p>
      </dgm:t>
    </dgm:pt>
    <dgm:pt modelId="{91B22C6F-AD02-41C6-A990-45ED3CFACCB3}">
      <dgm:prSet/>
      <dgm:spPr>
        <a:solidFill>
          <a:srgbClr val="00B0F0"/>
        </a:solidFill>
      </dgm:spPr>
      <dgm:t>
        <a:bodyPr/>
        <a:lstStyle/>
        <a:p>
          <a:r>
            <a:rPr lang="pl-PL" b="0" i="0" baseline="0" dirty="0"/>
            <a:t>This driver information booklet document contains all information you, as a driver, and your team should need to know about this event, including</a:t>
          </a:r>
          <a:endParaRPr lang="en-US" dirty="0"/>
        </a:p>
      </dgm:t>
    </dgm:pt>
    <dgm:pt modelId="{CD60F39A-66FD-42AC-9D9F-7447904C6196}" type="parTrans" cxnId="{03AA9F95-5362-459B-BB34-E2DE4E4504B0}">
      <dgm:prSet/>
      <dgm:spPr/>
      <dgm:t>
        <a:bodyPr/>
        <a:lstStyle/>
        <a:p>
          <a:endParaRPr lang="en-US"/>
        </a:p>
      </dgm:t>
    </dgm:pt>
    <dgm:pt modelId="{211543FB-E4AD-458F-8A1A-BE5F41182DEF}" type="sibTrans" cxnId="{03AA9F95-5362-459B-BB34-E2DE4E4504B0}">
      <dgm:prSet/>
      <dgm:spPr/>
      <dgm:t>
        <a:bodyPr/>
        <a:lstStyle/>
        <a:p>
          <a:endParaRPr lang="en-US"/>
        </a:p>
      </dgm:t>
    </dgm:pt>
    <dgm:pt modelId="{5E28A2AB-C14F-48D8-AF04-2E1FDD895D66}">
      <dgm:prSet/>
      <dgm:spPr>
        <a:solidFill>
          <a:schemeClr val="tx2">
            <a:lumMod val="50000"/>
            <a:lumOff val="50000"/>
          </a:schemeClr>
        </a:solidFill>
      </dgm:spPr>
      <dgm:t>
        <a:bodyPr/>
        <a:lstStyle/>
        <a:p>
          <a:r>
            <a:rPr lang="en-US" b="1" i="0" baseline="0" dirty="0"/>
            <a:t>LATVIA DRIFT CHAMPIONSHIP PRO</a:t>
          </a:r>
          <a:r>
            <a:rPr lang="lv-LV" b="1" i="0" baseline="0" dirty="0"/>
            <a:t>2</a:t>
          </a:r>
          <a:r>
            <a:rPr lang="en-US" b="1" i="0" baseline="0" dirty="0"/>
            <a:t> CLASS 2</a:t>
          </a:r>
          <a:r>
            <a:rPr lang="en-US" b="1" i="0" baseline="30000" dirty="0"/>
            <a:t>ND</a:t>
          </a:r>
          <a:r>
            <a:rPr lang="en-US" b="1" i="0" baseline="0" dirty="0"/>
            <a:t>   STAGE</a:t>
          </a:r>
          <a:endParaRPr lang="en-US" dirty="0"/>
        </a:p>
      </dgm:t>
    </dgm:pt>
    <dgm:pt modelId="{551D8071-72D0-4A5E-8181-05625098CFF9}" type="parTrans" cxnId="{F068A6AD-A5FD-4C6E-BC94-FE5E989E37BF}">
      <dgm:prSet/>
      <dgm:spPr/>
      <dgm:t>
        <a:bodyPr/>
        <a:lstStyle/>
        <a:p>
          <a:endParaRPr lang="en-US"/>
        </a:p>
      </dgm:t>
    </dgm:pt>
    <dgm:pt modelId="{5911D265-0FDF-4CD3-B4CB-CB4F509A9423}" type="sibTrans" cxnId="{F068A6AD-A5FD-4C6E-BC94-FE5E989E37BF}">
      <dgm:prSet/>
      <dgm:spPr/>
      <dgm:t>
        <a:bodyPr/>
        <a:lstStyle/>
        <a:p>
          <a:endParaRPr lang="en-US"/>
        </a:p>
      </dgm:t>
    </dgm:pt>
    <dgm:pt modelId="{624E9D2C-E0DC-4131-BF9A-5C608CE57EB5}">
      <dgm:prSet/>
      <dgm:spPr>
        <a:solidFill>
          <a:srgbClr val="00B0F0"/>
        </a:solidFill>
      </dgm:spPr>
      <dgm:t>
        <a:bodyPr/>
        <a:lstStyle/>
        <a:p>
          <a:r>
            <a:rPr lang="en-US" b="1" i="0" baseline="0" dirty="0"/>
            <a:t>LATVIA DRIFT </a:t>
          </a:r>
          <a:r>
            <a:rPr lang="lv-LV" b="1" i="0" baseline="0" dirty="0"/>
            <a:t>CHAMPIONSHIP </a:t>
          </a:r>
          <a:r>
            <a:rPr lang="en-US" b="1" i="0" baseline="0" dirty="0"/>
            <a:t> STREET CLASS 2</a:t>
          </a:r>
          <a:r>
            <a:rPr lang="en-US" b="1" i="0" baseline="30000" dirty="0"/>
            <a:t>ND</a:t>
          </a:r>
          <a:r>
            <a:rPr lang="en-US" b="1" i="0" baseline="0" dirty="0"/>
            <a:t>   STAGE</a:t>
          </a:r>
          <a:endParaRPr lang="en-US" dirty="0"/>
        </a:p>
      </dgm:t>
    </dgm:pt>
    <dgm:pt modelId="{665F5783-3CFE-4FEA-A4B4-26F9DF081689}" type="parTrans" cxnId="{F2A1CF8D-C3AF-413D-BF79-E0A72881B665}">
      <dgm:prSet/>
      <dgm:spPr/>
      <dgm:t>
        <a:bodyPr/>
        <a:lstStyle/>
        <a:p>
          <a:endParaRPr lang="en-US"/>
        </a:p>
      </dgm:t>
    </dgm:pt>
    <dgm:pt modelId="{87625C19-DC6E-4E28-9916-A4A99126AF4F}" type="sibTrans" cxnId="{F2A1CF8D-C3AF-413D-BF79-E0A72881B665}">
      <dgm:prSet/>
      <dgm:spPr/>
      <dgm:t>
        <a:bodyPr/>
        <a:lstStyle/>
        <a:p>
          <a:endParaRPr lang="en-US"/>
        </a:p>
      </dgm:t>
    </dgm:pt>
    <dgm:pt modelId="{F739CD9E-DB55-498D-B7FA-B6A54C6581E4}">
      <dgm:prSet/>
      <dgm:spPr>
        <a:solidFill>
          <a:srgbClr val="00B0F0"/>
        </a:solidFill>
      </dgm:spPr>
      <dgm:t>
        <a:bodyPr/>
        <a:lstStyle/>
        <a:p>
          <a:r>
            <a:rPr lang="en-US" b="1" i="0" baseline="0" dirty="0"/>
            <a:t>CHAMPIONSHIPS ARE OPEN TO DRIVERS FROM ANY COUNTRY! </a:t>
          </a:r>
          <a:endParaRPr lang="en-US" dirty="0"/>
        </a:p>
      </dgm:t>
    </dgm:pt>
    <dgm:pt modelId="{447728AD-634E-4C4B-A0F5-06A1F7DFF3BF}" type="parTrans" cxnId="{893C07ED-FB32-40C9-A13C-7605D7F139D6}">
      <dgm:prSet/>
      <dgm:spPr/>
      <dgm:t>
        <a:bodyPr/>
        <a:lstStyle/>
        <a:p>
          <a:endParaRPr lang="en-US"/>
        </a:p>
      </dgm:t>
    </dgm:pt>
    <dgm:pt modelId="{D664EA20-01B8-4682-B4E4-76D3A5D0FCBC}" type="sibTrans" cxnId="{893C07ED-FB32-40C9-A13C-7605D7F139D6}">
      <dgm:prSet/>
      <dgm:spPr/>
      <dgm:t>
        <a:bodyPr/>
        <a:lstStyle/>
        <a:p>
          <a:endParaRPr lang="en-US"/>
        </a:p>
      </dgm:t>
    </dgm:pt>
    <dgm:pt modelId="{36C9A66C-7B95-488C-9849-0C7DA2A482AA}">
      <dgm:prSet/>
      <dgm:spPr>
        <a:solidFill>
          <a:schemeClr val="tx2">
            <a:lumMod val="50000"/>
            <a:lumOff val="50000"/>
          </a:schemeClr>
        </a:solidFill>
      </dgm:spPr>
      <dgm:t>
        <a:bodyPr/>
        <a:lstStyle/>
        <a:p>
          <a:r>
            <a:rPr lang="pl-PL" b="0" i="0" baseline="0" dirty="0"/>
            <a:t>Should you have a question about anything either contained in this document please contact, Elīne Berķe Bluša by email at </a:t>
          </a:r>
          <a:r>
            <a:rPr lang="pl-PL" b="0" i="0" baseline="0" dirty="0">
              <a:hlinkClick xmlns:r="http://schemas.openxmlformats.org/officeDocument/2006/relationships" r:id="rId1"/>
            </a:rPr>
            <a:t>eline@driftlatvia.com</a:t>
          </a:r>
          <a:endParaRPr lang="en-US" dirty="0"/>
        </a:p>
      </dgm:t>
    </dgm:pt>
    <dgm:pt modelId="{9801F584-2171-4840-B34A-7D3BB884C465}" type="parTrans" cxnId="{2E95E32B-8418-4D7A-8648-0D9FCFE444FF}">
      <dgm:prSet/>
      <dgm:spPr/>
      <dgm:t>
        <a:bodyPr/>
        <a:lstStyle/>
        <a:p>
          <a:endParaRPr lang="en-US"/>
        </a:p>
      </dgm:t>
    </dgm:pt>
    <dgm:pt modelId="{78181910-2B84-4F41-8908-8EE24531AA7A}" type="sibTrans" cxnId="{2E95E32B-8418-4D7A-8648-0D9FCFE444FF}">
      <dgm:prSet/>
      <dgm:spPr/>
      <dgm:t>
        <a:bodyPr/>
        <a:lstStyle/>
        <a:p>
          <a:endParaRPr lang="en-US"/>
        </a:p>
      </dgm:t>
    </dgm:pt>
    <dgm:pt modelId="{D8053055-AAFD-4FDB-9DA7-63AD94A1F5F2}">
      <dgm:prSet/>
      <dgm:spPr>
        <a:solidFill>
          <a:srgbClr val="00B0F0"/>
        </a:solidFill>
      </dgm:spPr>
      <dgm:t>
        <a:bodyPr/>
        <a:lstStyle/>
        <a:p>
          <a:r>
            <a:rPr lang="en-US" b="0" i="0" baseline="0" dirty="0"/>
            <a:t>Please note that this document is  for informational purposes only. The basic competition document is the competition regulations. </a:t>
          </a:r>
          <a:endParaRPr lang="en-US" dirty="0"/>
        </a:p>
      </dgm:t>
    </dgm:pt>
    <dgm:pt modelId="{C2C1D17B-4FFD-4E5E-80E8-8E22634E1763}" type="parTrans" cxnId="{9F9890F4-9722-4B3F-A27B-339DA1D2D0DB}">
      <dgm:prSet/>
      <dgm:spPr/>
      <dgm:t>
        <a:bodyPr/>
        <a:lstStyle/>
        <a:p>
          <a:endParaRPr lang="en-US"/>
        </a:p>
      </dgm:t>
    </dgm:pt>
    <dgm:pt modelId="{33A14C73-4B1D-4944-A92E-8CD6F514AE2F}" type="sibTrans" cxnId="{9F9890F4-9722-4B3F-A27B-339DA1D2D0DB}">
      <dgm:prSet/>
      <dgm:spPr/>
      <dgm:t>
        <a:bodyPr/>
        <a:lstStyle/>
        <a:p>
          <a:endParaRPr lang="en-US"/>
        </a:p>
      </dgm:t>
    </dgm:pt>
    <dgm:pt modelId="{714CC4FE-99A9-46EE-A0B2-832C948B2C6D}">
      <dgm:prSet/>
      <dgm:spPr>
        <a:solidFill>
          <a:schemeClr val="tx2">
            <a:lumMod val="50000"/>
            <a:lumOff val="50000"/>
          </a:schemeClr>
        </a:solidFill>
      </dgm:spPr>
      <dgm:t>
        <a:bodyPr/>
        <a:lstStyle/>
        <a:p>
          <a:r>
            <a:rPr lang="en-US" b="0" i="0" baseline="0" dirty="0"/>
            <a:t>Based on the fact that this document is for informational purposes only, this document is written in English. Thank you for your understanding.</a:t>
          </a:r>
          <a:endParaRPr lang="en-US" dirty="0"/>
        </a:p>
      </dgm:t>
    </dgm:pt>
    <dgm:pt modelId="{3439067C-8197-4058-AF09-F30F680E0FDD}" type="parTrans" cxnId="{19FAB5CE-A7E4-4BE2-A138-3B2AAAA26E9B}">
      <dgm:prSet/>
      <dgm:spPr/>
      <dgm:t>
        <a:bodyPr/>
        <a:lstStyle/>
        <a:p>
          <a:endParaRPr lang="en-US"/>
        </a:p>
      </dgm:t>
    </dgm:pt>
    <dgm:pt modelId="{2DD13723-4F1F-4F23-AE8A-A2784E301B27}" type="sibTrans" cxnId="{19FAB5CE-A7E4-4BE2-A138-3B2AAAA26E9B}">
      <dgm:prSet/>
      <dgm:spPr/>
      <dgm:t>
        <a:bodyPr/>
        <a:lstStyle/>
        <a:p>
          <a:endParaRPr lang="en-US"/>
        </a:p>
      </dgm:t>
    </dgm:pt>
    <dgm:pt modelId="{9F4044BB-E7F6-4EEB-BF1D-E7F4354B7DF1}" type="pres">
      <dgm:prSet presAssocID="{3B3CFE05-8B77-4609-9623-6C9E79AF44CE}" presName="Name0" presStyleCnt="0">
        <dgm:presLayoutVars>
          <dgm:dir/>
          <dgm:resizeHandles val="exact"/>
        </dgm:presLayoutVars>
      </dgm:prSet>
      <dgm:spPr/>
    </dgm:pt>
    <dgm:pt modelId="{030D4F76-26B4-458C-822C-C09F5791CED2}" type="pres">
      <dgm:prSet presAssocID="{8C47A197-04A4-41FE-B88C-1BFFE2A27EF5}" presName="node" presStyleLbl="node1" presStyleIdx="0" presStyleCnt="8">
        <dgm:presLayoutVars>
          <dgm:bulletEnabled val="1"/>
        </dgm:presLayoutVars>
      </dgm:prSet>
      <dgm:spPr/>
    </dgm:pt>
    <dgm:pt modelId="{8198D452-7E88-4969-85B8-9278FCA5353A}" type="pres">
      <dgm:prSet presAssocID="{35552935-7A1A-4ABA-8F50-4479A59CAF13}" presName="sibTrans" presStyleLbl="sibTrans1D1" presStyleIdx="0" presStyleCnt="7"/>
      <dgm:spPr/>
    </dgm:pt>
    <dgm:pt modelId="{E293C1C8-C129-498C-8481-57DA57FD1DFF}" type="pres">
      <dgm:prSet presAssocID="{35552935-7A1A-4ABA-8F50-4479A59CAF13}" presName="connectorText" presStyleLbl="sibTrans1D1" presStyleIdx="0" presStyleCnt="7"/>
      <dgm:spPr/>
    </dgm:pt>
    <dgm:pt modelId="{35658A87-4AEB-486C-8E9D-F5935D074EBF}" type="pres">
      <dgm:prSet presAssocID="{91B22C6F-AD02-41C6-A990-45ED3CFACCB3}" presName="node" presStyleLbl="node1" presStyleIdx="1" presStyleCnt="8">
        <dgm:presLayoutVars>
          <dgm:bulletEnabled val="1"/>
        </dgm:presLayoutVars>
      </dgm:prSet>
      <dgm:spPr/>
    </dgm:pt>
    <dgm:pt modelId="{C601ACD6-8749-4C48-B837-C0387ABF656D}" type="pres">
      <dgm:prSet presAssocID="{211543FB-E4AD-458F-8A1A-BE5F41182DEF}" presName="sibTrans" presStyleLbl="sibTrans1D1" presStyleIdx="1" presStyleCnt="7"/>
      <dgm:spPr/>
    </dgm:pt>
    <dgm:pt modelId="{C44A9264-A63B-4FC2-B885-57924BB2D2C1}" type="pres">
      <dgm:prSet presAssocID="{211543FB-E4AD-458F-8A1A-BE5F41182DEF}" presName="connectorText" presStyleLbl="sibTrans1D1" presStyleIdx="1" presStyleCnt="7"/>
      <dgm:spPr/>
    </dgm:pt>
    <dgm:pt modelId="{97005BD8-A500-4555-B393-3BC717FB285F}" type="pres">
      <dgm:prSet presAssocID="{5E28A2AB-C14F-48D8-AF04-2E1FDD895D66}" presName="node" presStyleLbl="node1" presStyleIdx="2" presStyleCnt="8">
        <dgm:presLayoutVars>
          <dgm:bulletEnabled val="1"/>
        </dgm:presLayoutVars>
      </dgm:prSet>
      <dgm:spPr/>
    </dgm:pt>
    <dgm:pt modelId="{2F2F7F8F-146A-430E-9C33-0A51AE34CCE5}" type="pres">
      <dgm:prSet presAssocID="{5911D265-0FDF-4CD3-B4CB-CB4F509A9423}" presName="sibTrans" presStyleLbl="sibTrans1D1" presStyleIdx="2" presStyleCnt="7"/>
      <dgm:spPr/>
    </dgm:pt>
    <dgm:pt modelId="{F8CE3939-89EB-443F-90A3-83529CFCAF0F}" type="pres">
      <dgm:prSet presAssocID="{5911D265-0FDF-4CD3-B4CB-CB4F509A9423}" presName="connectorText" presStyleLbl="sibTrans1D1" presStyleIdx="2" presStyleCnt="7"/>
      <dgm:spPr/>
    </dgm:pt>
    <dgm:pt modelId="{C1F4FE03-06E5-4CA8-962D-61381EC9D116}" type="pres">
      <dgm:prSet presAssocID="{624E9D2C-E0DC-4131-BF9A-5C608CE57EB5}" presName="node" presStyleLbl="node1" presStyleIdx="3" presStyleCnt="8">
        <dgm:presLayoutVars>
          <dgm:bulletEnabled val="1"/>
        </dgm:presLayoutVars>
      </dgm:prSet>
      <dgm:spPr/>
    </dgm:pt>
    <dgm:pt modelId="{0EF9A43B-F16E-401B-9436-A2322513C768}" type="pres">
      <dgm:prSet presAssocID="{87625C19-DC6E-4E28-9916-A4A99126AF4F}" presName="sibTrans" presStyleLbl="sibTrans1D1" presStyleIdx="3" presStyleCnt="7"/>
      <dgm:spPr/>
    </dgm:pt>
    <dgm:pt modelId="{FA66DD9D-AA27-424E-B2E6-9CDEF135E647}" type="pres">
      <dgm:prSet presAssocID="{87625C19-DC6E-4E28-9916-A4A99126AF4F}" presName="connectorText" presStyleLbl="sibTrans1D1" presStyleIdx="3" presStyleCnt="7"/>
      <dgm:spPr/>
    </dgm:pt>
    <dgm:pt modelId="{267F6AE8-62DF-461A-9B2F-51254442B962}" type="pres">
      <dgm:prSet presAssocID="{F739CD9E-DB55-498D-B7FA-B6A54C6581E4}" presName="node" presStyleLbl="node1" presStyleIdx="4" presStyleCnt="8">
        <dgm:presLayoutVars>
          <dgm:bulletEnabled val="1"/>
        </dgm:presLayoutVars>
      </dgm:prSet>
      <dgm:spPr/>
    </dgm:pt>
    <dgm:pt modelId="{2B66E4F6-6989-46CC-8ACC-D5236D3F83BD}" type="pres">
      <dgm:prSet presAssocID="{D664EA20-01B8-4682-B4E4-76D3A5D0FCBC}" presName="sibTrans" presStyleLbl="sibTrans1D1" presStyleIdx="4" presStyleCnt="7"/>
      <dgm:spPr/>
    </dgm:pt>
    <dgm:pt modelId="{61358E12-8D45-44A3-B4DA-89473C6637D7}" type="pres">
      <dgm:prSet presAssocID="{D664EA20-01B8-4682-B4E4-76D3A5D0FCBC}" presName="connectorText" presStyleLbl="sibTrans1D1" presStyleIdx="4" presStyleCnt="7"/>
      <dgm:spPr/>
    </dgm:pt>
    <dgm:pt modelId="{BB507F59-3A12-4C49-80C4-D1FAAC672F6F}" type="pres">
      <dgm:prSet presAssocID="{36C9A66C-7B95-488C-9849-0C7DA2A482AA}" presName="node" presStyleLbl="node1" presStyleIdx="5" presStyleCnt="8">
        <dgm:presLayoutVars>
          <dgm:bulletEnabled val="1"/>
        </dgm:presLayoutVars>
      </dgm:prSet>
      <dgm:spPr/>
    </dgm:pt>
    <dgm:pt modelId="{5B0B3D0A-C7FB-45EF-9144-C2DC7E774517}" type="pres">
      <dgm:prSet presAssocID="{78181910-2B84-4F41-8908-8EE24531AA7A}" presName="sibTrans" presStyleLbl="sibTrans1D1" presStyleIdx="5" presStyleCnt="7"/>
      <dgm:spPr/>
    </dgm:pt>
    <dgm:pt modelId="{F48729A2-ED57-427F-86B0-4A23CB9808DA}" type="pres">
      <dgm:prSet presAssocID="{78181910-2B84-4F41-8908-8EE24531AA7A}" presName="connectorText" presStyleLbl="sibTrans1D1" presStyleIdx="5" presStyleCnt="7"/>
      <dgm:spPr/>
    </dgm:pt>
    <dgm:pt modelId="{07A1AE7A-8926-4091-805C-7D06C4CF25A3}" type="pres">
      <dgm:prSet presAssocID="{D8053055-AAFD-4FDB-9DA7-63AD94A1F5F2}" presName="node" presStyleLbl="node1" presStyleIdx="6" presStyleCnt="8">
        <dgm:presLayoutVars>
          <dgm:bulletEnabled val="1"/>
        </dgm:presLayoutVars>
      </dgm:prSet>
      <dgm:spPr/>
    </dgm:pt>
    <dgm:pt modelId="{8C06A5A3-27A1-441F-97D2-5E1187E9E2D3}" type="pres">
      <dgm:prSet presAssocID="{33A14C73-4B1D-4944-A92E-8CD6F514AE2F}" presName="sibTrans" presStyleLbl="sibTrans1D1" presStyleIdx="6" presStyleCnt="7"/>
      <dgm:spPr/>
    </dgm:pt>
    <dgm:pt modelId="{164543A1-6AF8-4FA4-A16F-D034B074D94A}" type="pres">
      <dgm:prSet presAssocID="{33A14C73-4B1D-4944-A92E-8CD6F514AE2F}" presName="connectorText" presStyleLbl="sibTrans1D1" presStyleIdx="6" presStyleCnt="7"/>
      <dgm:spPr/>
    </dgm:pt>
    <dgm:pt modelId="{56CEA78A-7851-43FF-BF6C-E643729FE81F}" type="pres">
      <dgm:prSet presAssocID="{714CC4FE-99A9-46EE-A0B2-832C948B2C6D}" presName="node" presStyleLbl="node1" presStyleIdx="7" presStyleCnt="8">
        <dgm:presLayoutVars>
          <dgm:bulletEnabled val="1"/>
        </dgm:presLayoutVars>
      </dgm:prSet>
      <dgm:spPr/>
    </dgm:pt>
  </dgm:ptLst>
  <dgm:cxnLst>
    <dgm:cxn modelId="{F9A46401-706E-42A6-B9CA-3E1A1F6C4A49}" type="presOf" srcId="{211543FB-E4AD-458F-8A1A-BE5F41182DEF}" destId="{C601ACD6-8749-4C48-B837-C0387ABF656D}" srcOrd="0" destOrd="0" presId="urn:microsoft.com/office/officeart/2016/7/layout/RepeatingBendingProcessNew"/>
    <dgm:cxn modelId="{B0A05E0E-6F90-4B24-9693-5046162F2A05}" type="presOf" srcId="{714CC4FE-99A9-46EE-A0B2-832C948B2C6D}" destId="{56CEA78A-7851-43FF-BF6C-E643729FE81F}" srcOrd="0" destOrd="0" presId="urn:microsoft.com/office/officeart/2016/7/layout/RepeatingBendingProcessNew"/>
    <dgm:cxn modelId="{B3D2B225-5482-434B-9010-840AF9EA2F9D}" type="presOf" srcId="{33A14C73-4B1D-4944-A92E-8CD6F514AE2F}" destId="{164543A1-6AF8-4FA4-A16F-D034B074D94A}" srcOrd="1" destOrd="0" presId="urn:microsoft.com/office/officeart/2016/7/layout/RepeatingBendingProcessNew"/>
    <dgm:cxn modelId="{D0514526-33CD-4258-919A-2C3E84FCE1E1}" type="presOf" srcId="{8C47A197-04A4-41FE-B88C-1BFFE2A27EF5}" destId="{030D4F76-26B4-458C-822C-C09F5791CED2}" srcOrd="0" destOrd="0" presId="urn:microsoft.com/office/officeart/2016/7/layout/RepeatingBendingProcessNew"/>
    <dgm:cxn modelId="{859C1327-EF55-4487-8FB2-3BD4C5827CAA}" type="presOf" srcId="{5911D265-0FDF-4CD3-B4CB-CB4F509A9423}" destId="{2F2F7F8F-146A-430E-9C33-0A51AE34CCE5}" srcOrd="0" destOrd="0" presId="urn:microsoft.com/office/officeart/2016/7/layout/RepeatingBendingProcessNew"/>
    <dgm:cxn modelId="{2E95E32B-8418-4D7A-8648-0D9FCFE444FF}" srcId="{3B3CFE05-8B77-4609-9623-6C9E79AF44CE}" destId="{36C9A66C-7B95-488C-9849-0C7DA2A482AA}" srcOrd="5" destOrd="0" parTransId="{9801F584-2171-4840-B34A-7D3BB884C465}" sibTransId="{78181910-2B84-4F41-8908-8EE24531AA7A}"/>
    <dgm:cxn modelId="{628DF32F-FAC1-4815-BB5F-BA33E159D4BB}" type="presOf" srcId="{78181910-2B84-4F41-8908-8EE24531AA7A}" destId="{F48729A2-ED57-427F-86B0-4A23CB9808DA}" srcOrd="1" destOrd="0" presId="urn:microsoft.com/office/officeart/2016/7/layout/RepeatingBendingProcessNew"/>
    <dgm:cxn modelId="{9C7D8335-79C1-4C7B-A622-5744209442C7}" type="presOf" srcId="{35552935-7A1A-4ABA-8F50-4479A59CAF13}" destId="{E293C1C8-C129-498C-8481-57DA57FD1DFF}" srcOrd="1" destOrd="0" presId="urn:microsoft.com/office/officeart/2016/7/layout/RepeatingBendingProcessNew"/>
    <dgm:cxn modelId="{C4D2CB5C-270A-4367-8028-CCAE580A0FDA}" type="presOf" srcId="{D664EA20-01B8-4682-B4E4-76D3A5D0FCBC}" destId="{2B66E4F6-6989-46CC-8ACC-D5236D3F83BD}" srcOrd="0" destOrd="0" presId="urn:microsoft.com/office/officeart/2016/7/layout/RepeatingBendingProcessNew"/>
    <dgm:cxn modelId="{223BAF50-359E-4CF3-B1FF-54F90478281C}" type="presOf" srcId="{36C9A66C-7B95-488C-9849-0C7DA2A482AA}" destId="{BB507F59-3A12-4C49-80C4-D1FAAC672F6F}" srcOrd="0" destOrd="0" presId="urn:microsoft.com/office/officeart/2016/7/layout/RepeatingBendingProcessNew"/>
    <dgm:cxn modelId="{134A3D73-F955-438B-9EAF-2EF8C0670030}" type="presOf" srcId="{5911D265-0FDF-4CD3-B4CB-CB4F509A9423}" destId="{F8CE3939-89EB-443F-90A3-83529CFCAF0F}" srcOrd="1" destOrd="0" presId="urn:microsoft.com/office/officeart/2016/7/layout/RepeatingBendingProcessNew"/>
    <dgm:cxn modelId="{1852DF73-D0B7-49D0-B3FD-55AA37E57512}" type="presOf" srcId="{91B22C6F-AD02-41C6-A990-45ED3CFACCB3}" destId="{35658A87-4AEB-486C-8E9D-F5935D074EBF}" srcOrd="0" destOrd="0" presId="urn:microsoft.com/office/officeart/2016/7/layout/RepeatingBendingProcessNew"/>
    <dgm:cxn modelId="{27842856-23BA-4695-93D7-795D75C907A9}" type="presOf" srcId="{78181910-2B84-4F41-8908-8EE24531AA7A}" destId="{5B0B3D0A-C7FB-45EF-9144-C2DC7E774517}" srcOrd="0" destOrd="0" presId="urn:microsoft.com/office/officeart/2016/7/layout/RepeatingBendingProcessNew"/>
    <dgm:cxn modelId="{BE59BE59-4324-4B4C-89EA-6CD0412847BE}" srcId="{3B3CFE05-8B77-4609-9623-6C9E79AF44CE}" destId="{8C47A197-04A4-41FE-B88C-1BFFE2A27EF5}" srcOrd="0" destOrd="0" parTransId="{B1BF70EC-9459-4469-9D52-DEB29F567212}" sibTransId="{35552935-7A1A-4ABA-8F50-4479A59CAF13}"/>
    <dgm:cxn modelId="{2D53077B-99C6-49DF-9FD4-17C62E927D32}" type="presOf" srcId="{87625C19-DC6E-4E28-9916-A4A99126AF4F}" destId="{0EF9A43B-F16E-401B-9436-A2322513C768}" srcOrd="0" destOrd="0" presId="urn:microsoft.com/office/officeart/2016/7/layout/RepeatingBendingProcessNew"/>
    <dgm:cxn modelId="{5C69F47B-C082-4087-BC13-937E9936E396}" type="presOf" srcId="{624E9D2C-E0DC-4131-BF9A-5C608CE57EB5}" destId="{C1F4FE03-06E5-4CA8-962D-61381EC9D116}" srcOrd="0" destOrd="0" presId="urn:microsoft.com/office/officeart/2016/7/layout/RepeatingBendingProcessNew"/>
    <dgm:cxn modelId="{A7CA5E88-07DF-493D-914D-620ACAA78F8B}" type="presOf" srcId="{35552935-7A1A-4ABA-8F50-4479A59CAF13}" destId="{8198D452-7E88-4969-85B8-9278FCA5353A}" srcOrd="0" destOrd="0" presId="urn:microsoft.com/office/officeart/2016/7/layout/RepeatingBendingProcessNew"/>
    <dgm:cxn modelId="{F2A1CF8D-C3AF-413D-BF79-E0A72881B665}" srcId="{3B3CFE05-8B77-4609-9623-6C9E79AF44CE}" destId="{624E9D2C-E0DC-4131-BF9A-5C608CE57EB5}" srcOrd="3" destOrd="0" parTransId="{665F5783-3CFE-4FEA-A4B4-26F9DF081689}" sibTransId="{87625C19-DC6E-4E28-9916-A4A99126AF4F}"/>
    <dgm:cxn modelId="{04D9C194-0330-470A-8C64-58666704E745}" type="presOf" srcId="{5E28A2AB-C14F-48D8-AF04-2E1FDD895D66}" destId="{97005BD8-A500-4555-B393-3BC717FB285F}" srcOrd="0" destOrd="0" presId="urn:microsoft.com/office/officeart/2016/7/layout/RepeatingBendingProcessNew"/>
    <dgm:cxn modelId="{03AA9F95-5362-459B-BB34-E2DE4E4504B0}" srcId="{3B3CFE05-8B77-4609-9623-6C9E79AF44CE}" destId="{91B22C6F-AD02-41C6-A990-45ED3CFACCB3}" srcOrd="1" destOrd="0" parTransId="{CD60F39A-66FD-42AC-9D9F-7447904C6196}" sibTransId="{211543FB-E4AD-458F-8A1A-BE5F41182DEF}"/>
    <dgm:cxn modelId="{C2C2F0A6-F3FB-422E-92E6-F5031742A9D4}" type="presOf" srcId="{D664EA20-01B8-4682-B4E4-76D3A5D0FCBC}" destId="{61358E12-8D45-44A3-B4DA-89473C6637D7}" srcOrd="1" destOrd="0" presId="urn:microsoft.com/office/officeart/2016/7/layout/RepeatingBendingProcessNew"/>
    <dgm:cxn modelId="{7EC904A9-858D-4FBF-A34A-2591BF215E35}" type="presOf" srcId="{211543FB-E4AD-458F-8A1A-BE5F41182DEF}" destId="{C44A9264-A63B-4FC2-B885-57924BB2D2C1}" srcOrd="1" destOrd="0" presId="urn:microsoft.com/office/officeart/2016/7/layout/RepeatingBendingProcessNew"/>
    <dgm:cxn modelId="{F068A6AD-A5FD-4C6E-BC94-FE5E989E37BF}" srcId="{3B3CFE05-8B77-4609-9623-6C9E79AF44CE}" destId="{5E28A2AB-C14F-48D8-AF04-2E1FDD895D66}" srcOrd="2" destOrd="0" parTransId="{551D8071-72D0-4A5E-8181-05625098CFF9}" sibTransId="{5911D265-0FDF-4CD3-B4CB-CB4F509A9423}"/>
    <dgm:cxn modelId="{9846FEC4-6B11-4898-B9E9-081C2675117A}" type="presOf" srcId="{D8053055-AAFD-4FDB-9DA7-63AD94A1F5F2}" destId="{07A1AE7A-8926-4091-805C-7D06C4CF25A3}" srcOrd="0" destOrd="0" presId="urn:microsoft.com/office/officeart/2016/7/layout/RepeatingBendingProcessNew"/>
    <dgm:cxn modelId="{19FAB5CE-A7E4-4BE2-A138-3B2AAAA26E9B}" srcId="{3B3CFE05-8B77-4609-9623-6C9E79AF44CE}" destId="{714CC4FE-99A9-46EE-A0B2-832C948B2C6D}" srcOrd="7" destOrd="0" parTransId="{3439067C-8197-4058-AF09-F30F680E0FDD}" sibTransId="{2DD13723-4F1F-4F23-AE8A-A2784E301B27}"/>
    <dgm:cxn modelId="{D19D1CD1-248D-402B-9105-6690E520716A}" type="presOf" srcId="{33A14C73-4B1D-4944-A92E-8CD6F514AE2F}" destId="{8C06A5A3-27A1-441F-97D2-5E1187E9E2D3}" srcOrd="0" destOrd="0" presId="urn:microsoft.com/office/officeart/2016/7/layout/RepeatingBendingProcessNew"/>
    <dgm:cxn modelId="{8A24DBE2-ACF5-4B1C-BD57-26536D00E369}" type="presOf" srcId="{87625C19-DC6E-4E28-9916-A4A99126AF4F}" destId="{FA66DD9D-AA27-424E-B2E6-9CDEF135E647}" srcOrd="1" destOrd="0" presId="urn:microsoft.com/office/officeart/2016/7/layout/RepeatingBendingProcessNew"/>
    <dgm:cxn modelId="{75CDB1E8-657D-4A5A-A8EE-96CEEAF8A02F}" type="presOf" srcId="{3B3CFE05-8B77-4609-9623-6C9E79AF44CE}" destId="{9F4044BB-E7F6-4EEB-BF1D-E7F4354B7DF1}" srcOrd="0" destOrd="0" presId="urn:microsoft.com/office/officeart/2016/7/layout/RepeatingBendingProcessNew"/>
    <dgm:cxn modelId="{893C07ED-FB32-40C9-A13C-7605D7F139D6}" srcId="{3B3CFE05-8B77-4609-9623-6C9E79AF44CE}" destId="{F739CD9E-DB55-498D-B7FA-B6A54C6581E4}" srcOrd="4" destOrd="0" parTransId="{447728AD-634E-4C4B-A0F5-06A1F7DFF3BF}" sibTransId="{D664EA20-01B8-4682-B4E4-76D3A5D0FCBC}"/>
    <dgm:cxn modelId="{AB9B0AEE-7BF6-4DD4-BB30-3489482D602A}" type="presOf" srcId="{F739CD9E-DB55-498D-B7FA-B6A54C6581E4}" destId="{267F6AE8-62DF-461A-9B2F-51254442B962}" srcOrd="0" destOrd="0" presId="urn:microsoft.com/office/officeart/2016/7/layout/RepeatingBendingProcessNew"/>
    <dgm:cxn modelId="{9F9890F4-9722-4B3F-A27B-339DA1D2D0DB}" srcId="{3B3CFE05-8B77-4609-9623-6C9E79AF44CE}" destId="{D8053055-AAFD-4FDB-9DA7-63AD94A1F5F2}" srcOrd="6" destOrd="0" parTransId="{C2C1D17B-4FFD-4E5E-80E8-8E22634E1763}" sibTransId="{33A14C73-4B1D-4944-A92E-8CD6F514AE2F}"/>
    <dgm:cxn modelId="{5AAFE533-95C3-487C-ACBD-5E1A49337221}" type="presParOf" srcId="{9F4044BB-E7F6-4EEB-BF1D-E7F4354B7DF1}" destId="{030D4F76-26B4-458C-822C-C09F5791CED2}" srcOrd="0" destOrd="0" presId="urn:microsoft.com/office/officeart/2016/7/layout/RepeatingBendingProcessNew"/>
    <dgm:cxn modelId="{6430F234-6792-4D82-8BEB-8F3EEF6FE696}" type="presParOf" srcId="{9F4044BB-E7F6-4EEB-BF1D-E7F4354B7DF1}" destId="{8198D452-7E88-4969-85B8-9278FCA5353A}" srcOrd="1" destOrd="0" presId="urn:microsoft.com/office/officeart/2016/7/layout/RepeatingBendingProcessNew"/>
    <dgm:cxn modelId="{AC9380ED-4889-4409-ADFB-D95F706EE2B3}" type="presParOf" srcId="{8198D452-7E88-4969-85B8-9278FCA5353A}" destId="{E293C1C8-C129-498C-8481-57DA57FD1DFF}" srcOrd="0" destOrd="0" presId="urn:microsoft.com/office/officeart/2016/7/layout/RepeatingBendingProcessNew"/>
    <dgm:cxn modelId="{653EEF52-1F9E-405A-AD11-28E58E4199B6}" type="presParOf" srcId="{9F4044BB-E7F6-4EEB-BF1D-E7F4354B7DF1}" destId="{35658A87-4AEB-486C-8E9D-F5935D074EBF}" srcOrd="2" destOrd="0" presId="urn:microsoft.com/office/officeart/2016/7/layout/RepeatingBendingProcessNew"/>
    <dgm:cxn modelId="{EDB0230B-A918-4625-A116-5FDF7B0E0700}" type="presParOf" srcId="{9F4044BB-E7F6-4EEB-BF1D-E7F4354B7DF1}" destId="{C601ACD6-8749-4C48-B837-C0387ABF656D}" srcOrd="3" destOrd="0" presId="urn:microsoft.com/office/officeart/2016/7/layout/RepeatingBendingProcessNew"/>
    <dgm:cxn modelId="{8487385D-BE25-4556-89D4-EB921D614574}" type="presParOf" srcId="{C601ACD6-8749-4C48-B837-C0387ABF656D}" destId="{C44A9264-A63B-4FC2-B885-57924BB2D2C1}" srcOrd="0" destOrd="0" presId="urn:microsoft.com/office/officeart/2016/7/layout/RepeatingBendingProcessNew"/>
    <dgm:cxn modelId="{5CF84C26-A219-4D18-88D1-3B38A4CD1099}" type="presParOf" srcId="{9F4044BB-E7F6-4EEB-BF1D-E7F4354B7DF1}" destId="{97005BD8-A500-4555-B393-3BC717FB285F}" srcOrd="4" destOrd="0" presId="urn:microsoft.com/office/officeart/2016/7/layout/RepeatingBendingProcessNew"/>
    <dgm:cxn modelId="{7A4484A8-8B26-4022-AD15-98EF2B2DB922}" type="presParOf" srcId="{9F4044BB-E7F6-4EEB-BF1D-E7F4354B7DF1}" destId="{2F2F7F8F-146A-430E-9C33-0A51AE34CCE5}" srcOrd="5" destOrd="0" presId="urn:microsoft.com/office/officeart/2016/7/layout/RepeatingBendingProcessNew"/>
    <dgm:cxn modelId="{F5EBC010-655A-4CB1-8509-F449FCC71E45}" type="presParOf" srcId="{2F2F7F8F-146A-430E-9C33-0A51AE34CCE5}" destId="{F8CE3939-89EB-443F-90A3-83529CFCAF0F}" srcOrd="0" destOrd="0" presId="urn:microsoft.com/office/officeart/2016/7/layout/RepeatingBendingProcessNew"/>
    <dgm:cxn modelId="{03C1BFBB-FB25-4E0F-A90E-E80637F58F26}" type="presParOf" srcId="{9F4044BB-E7F6-4EEB-BF1D-E7F4354B7DF1}" destId="{C1F4FE03-06E5-4CA8-962D-61381EC9D116}" srcOrd="6" destOrd="0" presId="urn:microsoft.com/office/officeart/2016/7/layout/RepeatingBendingProcessNew"/>
    <dgm:cxn modelId="{8A36AEDF-2781-42DC-B91B-EA3FA73BAEA5}" type="presParOf" srcId="{9F4044BB-E7F6-4EEB-BF1D-E7F4354B7DF1}" destId="{0EF9A43B-F16E-401B-9436-A2322513C768}" srcOrd="7" destOrd="0" presId="urn:microsoft.com/office/officeart/2016/7/layout/RepeatingBendingProcessNew"/>
    <dgm:cxn modelId="{9856C4A7-8DE5-4108-8426-E6939C9230F0}" type="presParOf" srcId="{0EF9A43B-F16E-401B-9436-A2322513C768}" destId="{FA66DD9D-AA27-424E-B2E6-9CDEF135E647}" srcOrd="0" destOrd="0" presId="urn:microsoft.com/office/officeart/2016/7/layout/RepeatingBendingProcessNew"/>
    <dgm:cxn modelId="{9E48DDB4-8553-4F63-9374-82F6414FB885}" type="presParOf" srcId="{9F4044BB-E7F6-4EEB-BF1D-E7F4354B7DF1}" destId="{267F6AE8-62DF-461A-9B2F-51254442B962}" srcOrd="8" destOrd="0" presId="urn:microsoft.com/office/officeart/2016/7/layout/RepeatingBendingProcessNew"/>
    <dgm:cxn modelId="{3A02D5AF-7507-4D2C-9BFA-7E943E2B9E03}" type="presParOf" srcId="{9F4044BB-E7F6-4EEB-BF1D-E7F4354B7DF1}" destId="{2B66E4F6-6989-46CC-8ACC-D5236D3F83BD}" srcOrd="9" destOrd="0" presId="urn:microsoft.com/office/officeart/2016/7/layout/RepeatingBendingProcessNew"/>
    <dgm:cxn modelId="{1A28E112-315A-4C83-9AB0-2CAD5889C4DA}" type="presParOf" srcId="{2B66E4F6-6989-46CC-8ACC-D5236D3F83BD}" destId="{61358E12-8D45-44A3-B4DA-89473C6637D7}" srcOrd="0" destOrd="0" presId="urn:microsoft.com/office/officeart/2016/7/layout/RepeatingBendingProcessNew"/>
    <dgm:cxn modelId="{9D6CAE6F-626A-4AA1-8AC5-CECDE01D37D4}" type="presParOf" srcId="{9F4044BB-E7F6-4EEB-BF1D-E7F4354B7DF1}" destId="{BB507F59-3A12-4C49-80C4-D1FAAC672F6F}" srcOrd="10" destOrd="0" presId="urn:microsoft.com/office/officeart/2016/7/layout/RepeatingBendingProcessNew"/>
    <dgm:cxn modelId="{0A864FE7-AF01-4949-AD37-55532BE2E1ED}" type="presParOf" srcId="{9F4044BB-E7F6-4EEB-BF1D-E7F4354B7DF1}" destId="{5B0B3D0A-C7FB-45EF-9144-C2DC7E774517}" srcOrd="11" destOrd="0" presId="urn:microsoft.com/office/officeart/2016/7/layout/RepeatingBendingProcessNew"/>
    <dgm:cxn modelId="{21611BF3-DAD9-41CE-86D0-0B042E226CA2}" type="presParOf" srcId="{5B0B3D0A-C7FB-45EF-9144-C2DC7E774517}" destId="{F48729A2-ED57-427F-86B0-4A23CB9808DA}" srcOrd="0" destOrd="0" presId="urn:microsoft.com/office/officeart/2016/7/layout/RepeatingBendingProcessNew"/>
    <dgm:cxn modelId="{326C2EE2-1773-436D-B62D-721DDE92449E}" type="presParOf" srcId="{9F4044BB-E7F6-4EEB-BF1D-E7F4354B7DF1}" destId="{07A1AE7A-8926-4091-805C-7D06C4CF25A3}" srcOrd="12" destOrd="0" presId="urn:microsoft.com/office/officeart/2016/7/layout/RepeatingBendingProcessNew"/>
    <dgm:cxn modelId="{7D8B45E5-EE95-45F8-A0D2-7D6B0E2124F9}" type="presParOf" srcId="{9F4044BB-E7F6-4EEB-BF1D-E7F4354B7DF1}" destId="{8C06A5A3-27A1-441F-97D2-5E1187E9E2D3}" srcOrd="13" destOrd="0" presId="urn:microsoft.com/office/officeart/2016/7/layout/RepeatingBendingProcessNew"/>
    <dgm:cxn modelId="{85AAF03B-84E3-497C-81F4-9FB973CE822C}" type="presParOf" srcId="{8C06A5A3-27A1-441F-97D2-5E1187E9E2D3}" destId="{164543A1-6AF8-4FA4-A16F-D034B074D94A}" srcOrd="0" destOrd="0" presId="urn:microsoft.com/office/officeart/2016/7/layout/RepeatingBendingProcessNew"/>
    <dgm:cxn modelId="{EE69CAC9-FF52-437F-B70B-C5CCF3BBB5B5}" type="presParOf" srcId="{9F4044BB-E7F6-4EEB-BF1D-E7F4354B7DF1}" destId="{56CEA78A-7851-43FF-BF6C-E643729FE81F}"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3ABC84-BA8F-40F5-BF88-47C943490C0F}" type="doc">
      <dgm:prSet loTypeId="urn:microsoft.com/office/officeart/2016/7/layout/RepeatingBendingProcessNew" loCatId="process" qsTypeId="urn:microsoft.com/office/officeart/2005/8/quickstyle/simple5" qsCatId="simple" csTypeId="urn:microsoft.com/office/officeart/2005/8/colors/accent2_2" csCatId="accent2" phldr="1"/>
      <dgm:spPr/>
      <dgm:t>
        <a:bodyPr/>
        <a:lstStyle/>
        <a:p>
          <a:endParaRPr lang="en-US"/>
        </a:p>
      </dgm:t>
    </dgm:pt>
    <dgm:pt modelId="{1F44D593-F8A3-4475-B5E7-E7C976E0E6A4}">
      <dgm:prSet/>
      <dgm:spPr/>
      <dgm:t>
        <a:bodyPr/>
        <a:lstStyle/>
        <a:p>
          <a:r>
            <a:rPr lang="lv-LV" b="1" u="sng" dirty="0"/>
            <a:t>SATURDAY 20.06.2026 </a:t>
          </a:r>
          <a:endParaRPr lang="en-US" dirty="0"/>
        </a:p>
      </dgm:t>
    </dgm:pt>
    <dgm:pt modelId="{59056A9B-F6C4-4FD8-B689-7095B1BD9126}" type="parTrans" cxnId="{38B51FE1-6ECE-464B-9E1B-0D210DF67ECE}">
      <dgm:prSet/>
      <dgm:spPr/>
      <dgm:t>
        <a:bodyPr/>
        <a:lstStyle/>
        <a:p>
          <a:endParaRPr lang="en-US"/>
        </a:p>
      </dgm:t>
    </dgm:pt>
    <dgm:pt modelId="{D9B5663C-E0E0-4868-B3A8-2134B214AF20}" type="sibTrans" cxnId="{38B51FE1-6ECE-464B-9E1B-0D210DF67ECE}">
      <dgm:prSet/>
      <dgm:spPr/>
      <dgm:t>
        <a:bodyPr/>
        <a:lstStyle/>
        <a:p>
          <a:endParaRPr lang="en-US"/>
        </a:p>
      </dgm:t>
    </dgm:pt>
    <dgm:pt modelId="{EEAD7A13-48DE-45AD-8CA0-5565FD30D937}">
      <dgm:prSet/>
      <dgm:spPr>
        <a:solidFill>
          <a:schemeClr val="accent3">
            <a:lumMod val="60000"/>
            <a:lumOff val="40000"/>
          </a:schemeClr>
        </a:solidFill>
      </dgm:spPr>
      <dgm:t>
        <a:bodyPr/>
        <a:lstStyle/>
        <a:p>
          <a:r>
            <a:rPr lang="lv-LV" dirty="0"/>
            <a:t>08:30-09:50           REGISTRATION JUST FOR PRO2 CLASS</a:t>
          </a:r>
          <a:endParaRPr lang="en-US" dirty="0"/>
        </a:p>
      </dgm:t>
    </dgm:pt>
    <dgm:pt modelId="{3D1EB4C3-A4E7-40DF-B6B6-08ED88DA87BB}" type="parTrans" cxnId="{D42F4470-B39F-4FB6-85C7-8F77E84BFF55}">
      <dgm:prSet/>
      <dgm:spPr/>
      <dgm:t>
        <a:bodyPr/>
        <a:lstStyle/>
        <a:p>
          <a:endParaRPr lang="en-US"/>
        </a:p>
      </dgm:t>
    </dgm:pt>
    <dgm:pt modelId="{1E3BC87F-B49D-456C-9FD1-4F5ADA772035}" type="sibTrans" cxnId="{D42F4470-B39F-4FB6-85C7-8F77E84BFF55}">
      <dgm:prSet/>
      <dgm:spPr/>
      <dgm:t>
        <a:bodyPr/>
        <a:lstStyle/>
        <a:p>
          <a:endParaRPr lang="en-US"/>
        </a:p>
      </dgm:t>
    </dgm:pt>
    <dgm:pt modelId="{91A8A151-9DE3-4D78-ADF3-0E199EA2469B}">
      <dgm:prSet/>
      <dgm:spPr>
        <a:solidFill>
          <a:schemeClr val="accent3">
            <a:lumMod val="60000"/>
            <a:lumOff val="40000"/>
          </a:schemeClr>
        </a:solidFill>
      </dgm:spPr>
      <dgm:t>
        <a:bodyPr/>
        <a:lstStyle/>
        <a:p>
          <a:r>
            <a:rPr lang="lv-LV" dirty="0"/>
            <a:t>08:40-09:40         TECHNICAL JUST FOR PRO2, IN ROW</a:t>
          </a:r>
          <a:endParaRPr lang="en-US" dirty="0"/>
        </a:p>
      </dgm:t>
    </dgm:pt>
    <dgm:pt modelId="{00C91A73-7065-493D-A83E-499F960D86C9}" type="parTrans" cxnId="{A5B7AC5D-28D8-4D94-9364-CCE0A5215111}">
      <dgm:prSet/>
      <dgm:spPr/>
      <dgm:t>
        <a:bodyPr/>
        <a:lstStyle/>
        <a:p>
          <a:endParaRPr lang="en-US"/>
        </a:p>
      </dgm:t>
    </dgm:pt>
    <dgm:pt modelId="{AAFF438D-35E0-450C-B95D-1E14C701D556}" type="sibTrans" cxnId="{A5B7AC5D-28D8-4D94-9364-CCE0A5215111}">
      <dgm:prSet/>
      <dgm:spPr/>
      <dgm:t>
        <a:bodyPr/>
        <a:lstStyle/>
        <a:p>
          <a:endParaRPr lang="en-US"/>
        </a:p>
      </dgm:t>
    </dgm:pt>
    <dgm:pt modelId="{1EF8FF64-C7A8-456C-9FB0-C5C5BBBA9D7F}">
      <dgm:prSet/>
      <dgm:spPr/>
      <dgm:t>
        <a:bodyPr/>
        <a:lstStyle/>
        <a:p>
          <a:r>
            <a:rPr lang="lv-LV" dirty="0"/>
            <a:t>10:00-14:00          STREET REĢISTRĀCIJA</a:t>
          </a:r>
          <a:endParaRPr lang="en-US" dirty="0"/>
        </a:p>
      </dgm:t>
    </dgm:pt>
    <dgm:pt modelId="{B10FA18E-DE02-4CC0-9C0B-0921402AF057}" type="parTrans" cxnId="{779DC25D-680C-4B2A-8926-9307582B0A68}">
      <dgm:prSet/>
      <dgm:spPr/>
      <dgm:t>
        <a:bodyPr/>
        <a:lstStyle/>
        <a:p>
          <a:endParaRPr lang="en-US"/>
        </a:p>
      </dgm:t>
    </dgm:pt>
    <dgm:pt modelId="{07F68FD1-4380-49C2-842B-6D1F084CE757}" type="sibTrans" cxnId="{779DC25D-680C-4B2A-8926-9307582B0A68}">
      <dgm:prSet/>
      <dgm:spPr/>
      <dgm:t>
        <a:bodyPr/>
        <a:lstStyle/>
        <a:p>
          <a:endParaRPr lang="en-US"/>
        </a:p>
      </dgm:t>
    </dgm:pt>
    <dgm:pt modelId="{488FE47E-D9F6-4FEB-B000-BDBEC5600102}">
      <dgm:prSet/>
      <dgm:spPr/>
      <dgm:t>
        <a:bodyPr/>
        <a:lstStyle/>
        <a:p>
          <a:r>
            <a:rPr lang="lv-LV" dirty="0"/>
            <a:t>10:00-14:00           STREET TEHNISKĀ KOMISIJA</a:t>
          </a:r>
          <a:endParaRPr lang="en-US" dirty="0"/>
        </a:p>
      </dgm:t>
    </dgm:pt>
    <dgm:pt modelId="{81C341E5-CB56-41D2-BDEF-13622B1511F8}" type="parTrans" cxnId="{53EF8374-8F69-4E15-92A1-AD22DA4E285C}">
      <dgm:prSet/>
      <dgm:spPr/>
      <dgm:t>
        <a:bodyPr/>
        <a:lstStyle/>
        <a:p>
          <a:endParaRPr lang="en-US"/>
        </a:p>
      </dgm:t>
    </dgm:pt>
    <dgm:pt modelId="{A8E6EF5B-D375-410F-B4CC-475BC463E390}" type="sibTrans" cxnId="{53EF8374-8F69-4E15-92A1-AD22DA4E285C}">
      <dgm:prSet/>
      <dgm:spPr/>
      <dgm:t>
        <a:bodyPr/>
        <a:lstStyle/>
        <a:p>
          <a:endParaRPr lang="en-US"/>
        </a:p>
      </dgm:t>
    </dgm:pt>
    <dgm:pt modelId="{39B435ED-4A1E-4CAC-944E-0E5C1F6D1C37}">
      <dgm:prSet/>
      <dgm:spPr>
        <a:solidFill>
          <a:schemeClr val="accent3">
            <a:lumMod val="60000"/>
            <a:lumOff val="40000"/>
          </a:schemeClr>
        </a:solidFill>
      </dgm:spPr>
      <dgm:t>
        <a:bodyPr/>
        <a:lstStyle/>
        <a:p>
          <a:r>
            <a:rPr lang="lv-LV" dirty="0"/>
            <a:t>10:00-11:00PRO2 PRACTICE</a:t>
          </a:r>
          <a:endParaRPr lang="en-US" dirty="0"/>
        </a:p>
      </dgm:t>
    </dgm:pt>
    <dgm:pt modelId="{356D5869-5B28-4E61-AC51-42CE05388B99}" type="parTrans" cxnId="{45836251-947D-4C5C-925F-A24D821834B1}">
      <dgm:prSet/>
      <dgm:spPr/>
      <dgm:t>
        <a:bodyPr/>
        <a:lstStyle/>
        <a:p>
          <a:endParaRPr lang="en-US"/>
        </a:p>
      </dgm:t>
    </dgm:pt>
    <dgm:pt modelId="{23C5DEE0-5F57-4E92-BAE6-572A8B158513}" type="sibTrans" cxnId="{45836251-947D-4C5C-925F-A24D821834B1}">
      <dgm:prSet/>
      <dgm:spPr/>
      <dgm:t>
        <a:bodyPr/>
        <a:lstStyle/>
        <a:p>
          <a:endParaRPr lang="en-US"/>
        </a:p>
      </dgm:t>
    </dgm:pt>
    <dgm:pt modelId="{63DD3B06-8A3D-4F31-A26A-8AB09172C532}">
      <dgm:prSet/>
      <dgm:spPr>
        <a:solidFill>
          <a:schemeClr val="accent3">
            <a:lumMod val="60000"/>
            <a:lumOff val="40000"/>
          </a:schemeClr>
        </a:solidFill>
      </dgm:spPr>
      <dgm:t>
        <a:bodyPr/>
        <a:lstStyle/>
        <a:p>
          <a:r>
            <a:rPr lang="lv-LV" dirty="0"/>
            <a:t>11:00-11:40          PRO2 BRIEFING </a:t>
          </a:r>
          <a:endParaRPr lang="en-US" dirty="0"/>
        </a:p>
      </dgm:t>
    </dgm:pt>
    <dgm:pt modelId="{77F58316-373F-4941-B453-913D0CF3DB96}" type="parTrans" cxnId="{64CBDEF2-C214-4930-BEDC-4A2FD476EE48}">
      <dgm:prSet/>
      <dgm:spPr/>
      <dgm:t>
        <a:bodyPr/>
        <a:lstStyle/>
        <a:p>
          <a:endParaRPr lang="en-US"/>
        </a:p>
      </dgm:t>
    </dgm:pt>
    <dgm:pt modelId="{DD6A6F13-A6BB-45F2-8765-2C683289BFA3}" type="sibTrans" cxnId="{64CBDEF2-C214-4930-BEDC-4A2FD476EE48}">
      <dgm:prSet/>
      <dgm:spPr/>
      <dgm:t>
        <a:bodyPr/>
        <a:lstStyle/>
        <a:p>
          <a:endParaRPr lang="en-US"/>
        </a:p>
      </dgm:t>
    </dgm:pt>
    <dgm:pt modelId="{22B6DD4E-2767-48AE-B355-234D03771164}">
      <dgm:prSet/>
      <dgm:spPr>
        <a:solidFill>
          <a:schemeClr val="accent3">
            <a:lumMod val="60000"/>
            <a:lumOff val="40000"/>
          </a:schemeClr>
        </a:solidFill>
      </dgm:spPr>
      <dgm:t>
        <a:bodyPr/>
        <a:lstStyle/>
        <a:p>
          <a:r>
            <a:rPr lang="lv-LV" dirty="0"/>
            <a:t>11:50-12:50          PRO2 PRACTICE</a:t>
          </a:r>
          <a:endParaRPr lang="en-US" dirty="0"/>
        </a:p>
      </dgm:t>
    </dgm:pt>
    <dgm:pt modelId="{5F594C7F-D663-4E71-81CB-EEEE49D0855C}" type="parTrans" cxnId="{88072B13-B2E0-4ECF-897C-F259DC241855}">
      <dgm:prSet/>
      <dgm:spPr/>
      <dgm:t>
        <a:bodyPr/>
        <a:lstStyle/>
        <a:p>
          <a:endParaRPr lang="en-US"/>
        </a:p>
      </dgm:t>
    </dgm:pt>
    <dgm:pt modelId="{7E3446FA-7E5D-42F7-A32B-B30B8E66AE25}" type="sibTrans" cxnId="{88072B13-B2E0-4ECF-897C-F259DC241855}">
      <dgm:prSet/>
      <dgm:spPr/>
      <dgm:t>
        <a:bodyPr/>
        <a:lstStyle/>
        <a:p>
          <a:endParaRPr lang="en-US"/>
        </a:p>
      </dgm:t>
    </dgm:pt>
    <dgm:pt modelId="{15314B94-23B8-49A7-8401-BC65586E3F2A}">
      <dgm:prSet/>
      <dgm:spPr>
        <a:solidFill>
          <a:schemeClr val="accent3">
            <a:lumMod val="60000"/>
            <a:lumOff val="40000"/>
          </a:schemeClr>
        </a:solidFill>
      </dgm:spPr>
      <dgm:t>
        <a:bodyPr/>
        <a:lstStyle/>
        <a:p>
          <a:r>
            <a:rPr lang="lv-LV" dirty="0"/>
            <a:t>13:00-14:00 PRO2 QUALIFICATION</a:t>
          </a:r>
          <a:endParaRPr lang="en-US" dirty="0"/>
        </a:p>
      </dgm:t>
    </dgm:pt>
    <dgm:pt modelId="{B97DCDC3-340C-41D1-BB24-4E5572993574}" type="parTrans" cxnId="{004DD83C-3D05-44EC-9DEB-6005374CC9FB}">
      <dgm:prSet/>
      <dgm:spPr/>
      <dgm:t>
        <a:bodyPr/>
        <a:lstStyle/>
        <a:p>
          <a:endParaRPr lang="en-US"/>
        </a:p>
      </dgm:t>
    </dgm:pt>
    <dgm:pt modelId="{08D80E42-B566-4372-B4F6-B0827F428046}" type="sibTrans" cxnId="{004DD83C-3D05-44EC-9DEB-6005374CC9FB}">
      <dgm:prSet/>
      <dgm:spPr/>
      <dgm:t>
        <a:bodyPr/>
        <a:lstStyle/>
        <a:p>
          <a:endParaRPr lang="en-US"/>
        </a:p>
      </dgm:t>
    </dgm:pt>
    <dgm:pt modelId="{95AA2EC4-DC28-479B-99BF-F61B2270B8BD}">
      <dgm:prSet/>
      <dgm:spPr/>
      <dgm:t>
        <a:bodyPr/>
        <a:lstStyle/>
        <a:p>
          <a:r>
            <a:rPr lang="lv-LV" dirty="0"/>
            <a:t>14:20-16:20          STREET PRACTICE</a:t>
          </a:r>
          <a:endParaRPr lang="en-US" dirty="0"/>
        </a:p>
      </dgm:t>
    </dgm:pt>
    <dgm:pt modelId="{D9806A54-76B8-4538-816F-4631B3FDBA07}" type="parTrans" cxnId="{36D5505B-3FDA-4798-A87E-3AF561CCF7FC}">
      <dgm:prSet/>
      <dgm:spPr/>
      <dgm:t>
        <a:bodyPr/>
        <a:lstStyle/>
        <a:p>
          <a:endParaRPr lang="en-US"/>
        </a:p>
      </dgm:t>
    </dgm:pt>
    <dgm:pt modelId="{C3765E67-C6B0-409D-A1E0-A3D08F8816EF}" type="sibTrans" cxnId="{36D5505B-3FDA-4798-A87E-3AF561CCF7FC}">
      <dgm:prSet/>
      <dgm:spPr/>
      <dgm:t>
        <a:bodyPr/>
        <a:lstStyle/>
        <a:p>
          <a:endParaRPr lang="en-US"/>
        </a:p>
      </dgm:t>
    </dgm:pt>
    <dgm:pt modelId="{73E89551-9385-45D2-8840-5A945BFE1047}">
      <dgm:prSet/>
      <dgm:spPr/>
      <dgm:t>
        <a:bodyPr/>
        <a:lstStyle/>
        <a:p>
          <a:r>
            <a:rPr lang="lv-LV" dirty="0"/>
            <a:t>14:05 	PRO2 BRIEFING – TANDEMS</a:t>
          </a:r>
          <a:endParaRPr lang="en-US" dirty="0"/>
        </a:p>
      </dgm:t>
    </dgm:pt>
    <dgm:pt modelId="{34A62FDA-AE48-481D-9FC9-15F75AFE8A5D}" type="parTrans" cxnId="{7B4556A9-0EAF-4895-8D49-CE09D2251F95}">
      <dgm:prSet/>
      <dgm:spPr/>
      <dgm:t>
        <a:bodyPr/>
        <a:lstStyle/>
        <a:p>
          <a:endParaRPr lang="en-US"/>
        </a:p>
      </dgm:t>
    </dgm:pt>
    <dgm:pt modelId="{AF52A3CA-32C7-4CC2-ADFF-DE11E82ED95F}" type="sibTrans" cxnId="{7B4556A9-0EAF-4895-8D49-CE09D2251F95}">
      <dgm:prSet/>
      <dgm:spPr/>
      <dgm:t>
        <a:bodyPr/>
        <a:lstStyle/>
        <a:p>
          <a:endParaRPr lang="en-US"/>
        </a:p>
      </dgm:t>
    </dgm:pt>
    <dgm:pt modelId="{F80B818C-9215-40BE-A3EA-F3E5DC902DFA}">
      <dgm:prSet/>
      <dgm:spPr/>
      <dgm:t>
        <a:bodyPr/>
        <a:lstStyle/>
        <a:p>
          <a:r>
            <a:rPr lang="lv-LV" dirty="0"/>
            <a:t>16:30-17:10          STREET BRIEFING </a:t>
          </a:r>
          <a:endParaRPr lang="en-US" dirty="0"/>
        </a:p>
      </dgm:t>
    </dgm:pt>
    <dgm:pt modelId="{ECA942FB-BBA0-4BB1-B2D9-75135AF606A4}" type="parTrans" cxnId="{083645A8-5E69-48EB-B2DF-D273C0AB5070}">
      <dgm:prSet/>
      <dgm:spPr/>
      <dgm:t>
        <a:bodyPr/>
        <a:lstStyle/>
        <a:p>
          <a:endParaRPr lang="en-US"/>
        </a:p>
      </dgm:t>
    </dgm:pt>
    <dgm:pt modelId="{872097DC-9626-409E-8FB9-3B16309FA255}" type="sibTrans" cxnId="{083645A8-5E69-48EB-B2DF-D273C0AB5070}">
      <dgm:prSet/>
      <dgm:spPr/>
      <dgm:t>
        <a:bodyPr/>
        <a:lstStyle/>
        <a:p>
          <a:endParaRPr lang="en-US"/>
        </a:p>
      </dgm:t>
    </dgm:pt>
    <dgm:pt modelId="{2693C7A4-0C2E-4012-964F-F6C82EAA1C89}">
      <dgm:prSet/>
      <dgm:spPr/>
      <dgm:t>
        <a:bodyPr/>
        <a:lstStyle/>
        <a:p>
          <a:r>
            <a:rPr lang="lv-LV"/>
            <a:t>17:20-19:20         	 STREET PRACTICE</a:t>
          </a:r>
          <a:endParaRPr lang="en-US"/>
        </a:p>
      </dgm:t>
    </dgm:pt>
    <dgm:pt modelId="{DD620815-2C95-4124-91E1-AA5263BB2B8D}" type="parTrans" cxnId="{311D2F06-C646-48AA-96F9-C5EBE5559AC6}">
      <dgm:prSet/>
      <dgm:spPr/>
      <dgm:t>
        <a:bodyPr/>
        <a:lstStyle/>
        <a:p>
          <a:endParaRPr lang="en-US"/>
        </a:p>
      </dgm:t>
    </dgm:pt>
    <dgm:pt modelId="{F021CF33-0EBB-4CF1-B3E8-D5290709E3B4}" type="sibTrans" cxnId="{311D2F06-C646-48AA-96F9-C5EBE5559AC6}">
      <dgm:prSet/>
      <dgm:spPr/>
      <dgm:t>
        <a:bodyPr/>
        <a:lstStyle/>
        <a:p>
          <a:endParaRPr lang="en-US"/>
        </a:p>
      </dgm:t>
    </dgm:pt>
    <dgm:pt modelId="{9CF31D46-6293-4F19-B355-3003D01F8792}">
      <dgm:prSet/>
      <dgm:spPr/>
      <dgm:t>
        <a:bodyPr/>
        <a:lstStyle/>
        <a:p>
          <a:r>
            <a:rPr lang="lv-LV" dirty="0"/>
            <a:t>19:30-21:30 STREET QUALIFICATION</a:t>
          </a:r>
          <a:endParaRPr lang="en-US" dirty="0"/>
        </a:p>
      </dgm:t>
    </dgm:pt>
    <dgm:pt modelId="{1DED2F04-9A93-407E-B9AA-9A1C1FC37E30}" type="parTrans" cxnId="{39902386-DEFB-4B90-9392-75B54ACDA58A}">
      <dgm:prSet/>
      <dgm:spPr/>
      <dgm:t>
        <a:bodyPr/>
        <a:lstStyle/>
        <a:p>
          <a:endParaRPr lang="en-US"/>
        </a:p>
      </dgm:t>
    </dgm:pt>
    <dgm:pt modelId="{602ED9D5-B2E3-4EAF-A13D-53FDED511E8B}" type="sibTrans" cxnId="{39902386-DEFB-4B90-9392-75B54ACDA58A}">
      <dgm:prSet/>
      <dgm:spPr/>
      <dgm:t>
        <a:bodyPr/>
        <a:lstStyle/>
        <a:p>
          <a:endParaRPr lang="en-US"/>
        </a:p>
      </dgm:t>
    </dgm:pt>
    <dgm:pt modelId="{D5FAC160-AD5E-469D-BFAD-3B6D567D2540}">
      <dgm:prSet/>
      <dgm:spPr/>
      <dgm:t>
        <a:bodyPr/>
        <a:lstStyle/>
        <a:p>
          <a:r>
            <a:rPr lang="lv-LV" dirty="0"/>
            <a:t>21:30 	STREET BRIEFING TANDEMS</a:t>
          </a:r>
          <a:endParaRPr lang="en-US" dirty="0"/>
        </a:p>
      </dgm:t>
    </dgm:pt>
    <dgm:pt modelId="{B97C13E8-D99E-401F-8034-E17E38561D27}" type="parTrans" cxnId="{219D2001-DA87-4858-ABEF-14AE1BD78922}">
      <dgm:prSet/>
      <dgm:spPr/>
      <dgm:t>
        <a:bodyPr/>
        <a:lstStyle/>
        <a:p>
          <a:endParaRPr lang="en-US"/>
        </a:p>
      </dgm:t>
    </dgm:pt>
    <dgm:pt modelId="{F2E1E0FF-F8B9-4CA8-A1FA-A7EAA40A90DA}" type="sibTrans" cxnId="{219D2001-DA87-4858-ABEF-14AE1BD78922}">
      <dgm:prSet/>
      <dgm:spPr/>
      <dgm:t>
        <a:bodyPr/>
        <a:lstStyle/>
        <a:p>
          <a:endParaRPr lang="en-US"/>
        </a:p>
      </dgm:t>
    </dgm:pt>
    <dgm:pt modelId="{8374374D-0383-4C48-9959-A711345E6922}" type="pres">
      <dgm:prSet presAssocID="{753ABC84-BA8F-40F5-BF88-47C943490C0F}" presName="Name0" presStyleCnt="0">
        <dgm:presLayoutVars>
          <dgm:dir/>
          <dgm:resizeHandles val="exact"/>
        </dgm:presLayoutVars>
      </dgm:prSet>
      <dgm:spPr/>
    </dgm:pt>
    <dgm:pt modelId="{3E1DE726-69DE-4B03-86D2-FA9E70FBED9E}" type="pres">
      <dgm:prSet presAssocID="{1F44D593-F8A3-4475-B5E7-E7C976E0E6A4}" presName="node" presStyleLbl="node1" presStyleIdx="0" presStyleCnt="15">
        <dgm:presLayoutVars>
          <dgm:bulletEnabled val="1"/>
        </dgm:presLayoutVars>
      </dgm:prSet>
      <dgm:spPr/>
    </dgm:pt>
    <dgm:pt modelId="{C45817D5-30E3-47F3-BEFB-F789D6A10162}" type="pres">
      <dgm:prSet presAssocID="{D9B5663C-E0E0-4868-B3A8-2134B214AF20}" presName="sibTrans" presStyleLbl="sibTrans1D1" presStyleIdx="0" presStyleCnt="14"/>
      <dgm:spPr/>
    </dgm:pt>
    <dgm:pt modelId="{9C1B8336-2615-487A-A8B7-B60424D15101}" type="pres">
      <dgm:prSet presAssocID="{D9B5663C-E0E0-4868-B3A8-2134B214AF20}" presName="connectorText" presStyleLbl="sibTrans1D1" presStyleIdx="0" presStyleCnt="14"/>
      <dgm:spPr/>
    </dgm:pt>
    <dgm:pt modelId="{D810BFE5-6EFB-4193-81D2-7A305D19B36F}" type="pres">
      <dgm:prSet presAssocID="{EEAD7A13-48DE-45AD-8CA0-5565FD30D937}" presName="node" presStyleLbl="node1" presStyleIdx="1" presStyleCnt="15">
        <dgm:presLayoutVars>
          <dgm:bulletEnabled val="1"/>
        </dgm:presLayoutVars>
      </dgm:prSet>
      <dgm:spPr/>
    </dgm:pt>
    <dgm:pt modelId="{88B7F6AD-5970-4E04-AA66-6A7B570949F8}" type="pres">
      <dgm:prSet presAssocID="{1E3BC87F-B49D-456C-9FD1-4F5ADA772035}" presName="sibTrans" presStyleLbl="sibTrans1D1" presStyleIdx="1" presStyleCnt="14"/>
      <dgm:spPr/>
    </dgm:pt>
    <dgm:pt modelId="{559A973A-9A32-4D6D-B425-413031C63BFC}" type="pres">
      <dgm:prSet presAssocID="{1E3BC87F-B49D-456C-9FD1-4F5ADA772035}" presName="connectorText" presStyleLbl="sibTrans1D1" presStyleIdx="1" presStyleCnt="14"/>
      <dgm:spPr/>
    </dgm:pt>
    <dgm:pt modelId="{7B721D8F-984E-40F8-B346-3271520064EF}" type="pres">
      <dgm:prSet presAssocID="{91A8A151-9DE3-4D78-ADF3-0E199EA2469B}" presName="node" presStyleLbl="node1" presStyleIdx="2" presStyleCnt="15">
        <dgm:presLayoutVars>
          <dgm:bulletEnabled val="1"/>
        </dgm:presLayoutVars>
      </dgm:prSet>
      <dgm:spPr/>
    </dgm:pt>
    <dgm:pt modelId="{4C9C2070-4CB8-49EE-9604-2717BC1798CC}" type="pres">
      <dgm:prSet presAssocID="{AAFF438D-35E0-450C-B95D-1E14C701D556}" presName="sibTrans" presStyleLbl="sibTrans1D1" presStyleIdx="2" presStyleCnt="14"/>
      <dgm:spPr/>
    </dgm:pt>
    <dgm:pt modelId="{428E11E9-E0CC-445C-92CD-63F6490B4B03}" type="pres">
      <dgm:prSet presAssocID="{AAFF438D-35E0-450C-B95D-1E14C701D556}" presName="connectorText" presStyleLbl="sibTrans1D1" presStyleIdx="2" presStyleCnt="14"/>
      <dgm:spPr/>
    </dgm:pt>
    <dgm:pt modelId="{ADE29838-1AD4-4DB9-BDD4-22F45BD1F00D}" type="pres">
      <dgm:prSet presAssocID="{1EF8FF64-C7A8-456C-9FB0-C5C5BBBA9D7F}" presName="node" presStyleLbl="node1" presStyleIdx="3" presStyleCnt="15">
        <dgm:presLayoutVars>
          <dgm:bulletEnabled val="1"/>
        </dgm:presLayoutVars>
      </dgm:prSet>
      <dgm:spPr/>
    </dgm:pt>
    <dgm:pt modelId="{0B84DB58-57A4-446F-BE70-3BC36FD4E020}" type="pres">
      <dgm:prSet presAssocID="{07F68FD1-4380-49C2-842B-6D1F084CE757}" presName="sibTrans" presStyleLbl="sibTrans1D1" presStyleIdx="3" presStyleCnt="14"/>
      <dgm:spPr/>
    </dgm:pt>
    <dgm:pt modelId="{B69802D9-E889-4E7C-9136-1FEA6B3FF35F}" type="pres">
      <dgm:prSet presAssocID="{07F68FD1-4380-49C2-842B-6D1F084CE757}" presName="connectorText" presStyleLbl="sibTrans1D1" presStyleIdx="3" presStyleCnt="14"/>
      <dgm:spPr/>
    </dgm:pt>
    <dgm:pt modelId="{B38FE5A3-6294-4046-A457-CDBA27BD18E6}" type="pres">
      <dgm:prSet presAssocID="{488FE47E-D9F6-4FEB-B000-BDBEC5600102}" presName="node" presStyleLbl="node1" presStyleIdx="4" presStyleCnt="15">
        <dgm:presLayoutVars>
          <dgm:bulletEnabled val="1"/>
        </dgm:presLayoutVars>
      </dgm:prSet>
      <dgm:spPr/>
    </dgm:pt>
    <dgm:pt modelId="{59E919E6-D20C-465B-A3F6-0535FFB272BF}" type="pres">
      <dgm:prSet presAssocID="{A8E6EF5B-D375-410F-B4CC-475BC463E390}" presName="sibTrans" presStyleLbl="sibTrans1D1" presStyleIdx="4" presStyleCnt="14"/>
      <dgm:spPr/>
    </dgm:pt>
    <dgm:pt modelId="{395B27DB-16A8-4448-A3AE-0B411F9DE330}" type="pres">
      <dgm:prSet presAssocID="{A8E6EF5B-D375-410F-B4CC-475BC463E390}" presName="connectorText" presStyleLbl="sibTrans1D1" presStyleIdx="4" presStyleCnt="14"/>
      <dgm:spPr/>
    </dgm:pt>
    <dgm:pt modelId="{DF52D7B5-0C72-4C3B-8170-D394F26D8010}" type="pres">
      <dgm:prSet presAssocID="{39B435ED-4A1E-4CAC-944E-0E5C1F6D1C37}" presName="node" presStyleLbl="node1" presStyleIdx="5" presStyleCnt="15">
        <dgm:presLayoutVars>
          <dgm:bulletEnabled val="1"/>
        </dgm:presLayoutVars>
      </dgm:prSet>
      <dgm:spPr/>
    </dgm:pt>
    <dgm:pt modelId="{F5F11026-188F-45D2-9B20-FC9BB6004694}" type="pres">
      <dgm:prSet presAssocID="{23C5DEE0-5F57-4E92-BAE6-572A8B158513}" presName="sibTrans" presStyleLbl="sibTrans1D1" presStyleIdx="5" presStyleCnt="14"/>
      <dgm:spPr/>
    </dgm:pt>
    <dgm:pt modelId="{EA044C1F-87D2-4364-BB89-EAAB425E0148}" type="pres">
      <dgm:prSet presAssocID="{23C5DEE0-5F57-4E92-BAE6-572A8B158513}" presName="connectorText" presStyleLbl="sibTrans1D1" presStyleIdx="5" presStyleCnt="14"/>
      <dgm:spPr/>
    </dgm:pt>
    <dgm:pt modelId="{1EE7AFC7-23C6-48FD-ACD2-1B7D1F129F9C}" type="pres">
      <dgm:prSet presAssocID="{63DD3B06-8A3D-4F31-A26A-8AB09172C532}" presName="node" presStyleLbl="node1" presStyleIdx="6" presStyleCnt="15">
        <dgm:presLayoutVars>
          <dgm:bulletEnabled val="1"/>
        </dgm:presLayoutVars>
      </dgm:prSet>
      <dgm:spPr/>
    </dgm:pt>
    <dgm:pt modelId="{143DCBFE-B71B-4EFE-9ABB-99FB637DB542}" type="pres">
      <dgm:prSet presAssocID="{DD6A6F13-A6BB-45F2-8765-2C683289BFA3}" presName="sibTrans" presStyleLbl="sibTrans1D1" presStyleIdx="6" presStyleCnt="14"/>
      <dgm:spPr/>
    </dgm:pt>
    <dgm:pt modelId="{8A207631-2E8C-4B4C-A9F6-C1D5F68334A8}" type="pres">
      <dgm:prSet presAssocID="{DD6A6F13-A6BB-45F2-8765-2C683289BFA3}" presName="connectorText" presStyleLbl="sibTrans1D1" presStyleIdx="6" presStyleCnt="14"/>
      <dgm:spPr/>
    </dgm:pt>
    <dgm:pt modelId="{5BF65E01-967D-4983-9A39-A52642680145}" type="pres">
      <dgm:prSet presAssocID="{22B6DD4E-2767-48AE-B355-234D03771164}" presName="node" presStyleLbl="node1" presStyleIdx="7" presStyleCnt="15">
        <dgm:presLayoutVars>
          <dgm:bulletEnabled val="1"/>
        </dgm:presLayoutVars>
      </dgm:prSet>
      <dgm:spPr/>
    </dgm:pt>
    <dgm:pt modelId="{7D01AC7F-97F4-4FD6-9767-A42584D8A74B}" type="pres">
      <dgm:prSet presAssocID="{7E3446FA-7E5D-42F7-A32B-B30B8E66AE25}" presName="sibTrans" presStyleLbl="sibTrans1D1" presStyleIdx="7" presStyleCnt="14"/>
      <dgm:spPr/>
    </dgm:pt>
    <dgm:pt modelId="{7003985C-9EB6-49D2-A8C5-769C76CC8DBC}" type="pres">
      <dgm:prSet presAssocID="{7E3446FA-7E5D-42F7-A32B-B30B8E66AE25}" presName="connectorText" presStyleLbl="sibTrans1D1" presStyleIdx="7" presStyleCnt="14"/>
      <dgm:spPr/>
    </dgm:pt>
    <dgm:pt modelId="{3919DDED-D256-4303-BD90-276D45388074}" type="pres">
      <dgm:prSet presAssocID="{15314B94-23B8-49A7-8401-BC65586E3F2A}" presName="node" presStyleLbl="node1" presStyleIdx="8" presStyleCnt="15">
        <dgm:presLayoutVars>
          <dgm:bulletEnabled val="1"/>
        </dgm:presLayoutVars>
      </dgm:prSet>
      <dgm:spPr/>
    </dgm:pt>
    <dgm:pt modelId="{C46D229D-681D-458D-BE9C-8E466C954F0B}" type="pres">
      <dgm:prSet presAssocID="{08D80E42-B566-4372-B4F6-B0827F428046}" presName="sibTrans" presStyleLbl="sibTrans1D1" presStyleIdx="8" presStyleCnt="14"/>
      <dgm:spPr/>
    </dgm:pt>
    <dgm:pt modelId="{8C8D047B-D91A-4346-955E-D4460466DE77}" type="pres">
      <dgm:prSet presAssocID="{08D80E42-B566-4372-B4F6-B0827F428046}" presName="connectorText" presStyleLbl="sibTrans1D1" presStyleIdx="8" presStyleCnt="14"/>
      <dgm:spPr/>
    </dgm:pt>
    <dgm:pt modelId="{B7934179-95A2-4D37-A825-04302B990FF2}" type="pres">
      <dgm:prSet presAssocID="{95AA2EC4-DC28-479B-99BF-F61B2270B8BD}" presName="node" presStyleLbl="node1" presStyleIdx="9" presStyleCnt="15">
        <dgm:presLayoutVars>
          <dgm:bulletEnabled val="1"/>
        </dgm:presLayoutVars>
      </dgm:prSet>
      <dgm:spPr/>
    </dgm:pt>
    <dgm:pt modelId="{11B9321A-790F-445D-9938-A7B790970A6B}" type="pres">
      <dgm:prSet presAssocID="{C3765E67-C6B0-409D-A1E0-A3D08F8816EF}" presName="sibTrans" presStyleLbl="sibTrans1D1" presStyleIdx="9" presStyleCnt="14"/>
      <dgm:spPr/>
    </dgm:pt>
    <dgm:pt modelId="{93B39605-4A02-44F8-B11B-BB1E72EA1EBF}" type="pres">
      <dgm:prSet presAssocID="{C3765E67-C6B0-409D-A1E0-A3D08F8816EF}" presName="connectorText" presStyleLbl="sibTrans1D1" presStyleIdx="9" presStyleCnt="14"/>
      <dgm:spPr/>
    </dgm:pt>
    <dgm:pt modelId="{ABF4B9DC-CEB2-498A-A56F-786DA2C976E0}" type="pres">
      <dgm:prSet presAssocID="{73E89551-9385-45D2-8840-5A945BFE1047}" presName="node" presStyleLbl="node1" presStyleIdx="10" presStyleCnt="15">
        <dgm:presLayoutVars>
          <dgm:bulletEnabled val="1"/>
        </dgm:presLayoutVars>
      </dgm:prSet>
      <dgm:spPr/>
    </dgm:pt>
    <dgm:pt modelId="{938E7BD0-000B-4DF8-B1AC-6D3B19E57FC8}" type="pres">
      <dgm:prSet presAssocID="{AF52A3CA-32C7-4CC2-ADFF-DE11E82ED95F}" presName="sibTrans" presStyleLbl="sibTrans1D1" presStyleIdx="10" presStyleCnt="14"/>
      <dgm:spPr/>
    </dgm:pt>
    <dgm:pt modelId="{C1823160-19BA-494D-9D3C-6F083C5D189F}" type="pres">
      <dgm:prSet presAssocID="{AF52A3CA-32C7-4CC2-ADFF-DE11E82ED95F}" presName="connectorText" presStyleLbl="sibTrans1D1" presStyleIdx="10" presStyleCnt="14"/>
      <dgm:spPr/>
    </dgm:pt>
    <dgm:pt modelId="{D2945726-552C-4439-A791-F6DC1C155CBE}" type="pres">
      <dgm:prSet presAssocID="{F80B818C-9215-40BE-A3EA-F3E5DC902DFA}" presName="node" presStyleLbl="node1" presStyleIdx="11" presStyleCnt="15">
        <dgm:presLayoutVars>
          <dgm:bulletEnabled val="1"/>
        </dgm:presLayoutVars>
      </dgm:prSet>
      <dgm:spPr/>
    </dgm:pt>
    <dgm:pt modelId="{A16A9BA3-BAC3-4A11-A999-2136A0399FB9}" type="pres">
      <dgm:prSet presAssocID="{872097DC-9626-409E-8FB9-3B16309FA255}" presName="sibTrans" presStyleLbl="sibTrans1D1" presStyleIdx="11" presStyleCnt="14"/>
      <dgm:spPr/>
    </dgm:pt>
    <dgm:pt modelId="{B11FD77E-9FB8-4D1D-882C-8450999FD547}" type="pres">
      <dgm:prSet presAssocID="{872097DC-9626-409E-8FB9-3B16309FA255}" presName="connectorText" presStyleLbl="sibTrans1D1" presStyleIdx="11" presStyleCnt="14"/>
      <dgm:spPr/>
    </dgm:pt>
    <dgm:pt modelId="{335A7442-EF0B-45C1-9E3B-6EE1AE848365}" type="pres">
      <dgm:prSet presAssocID="{2693C7A4-0C2E-4012-964F-F6C82EAA1C89}" presName="node" presStyleLbl="node1" presStyleIdx="12" presStyleCnt="15">
        <dgm:presLayoutVars>
          <dgm:bulletEnabled val="1"/>
        </dgm:presLayoutVars>
      </dgm:prSet>
      <dgm:spPr/>
    </dgm:pt>
    <dgm:pt modelId="{0BBCB62D-5DC8-4BE3-AB19-770497EC3EA5}" type="pres">
      <dgm:prSet presAssocID="{F021CF33-0EBB-4CF1-B3E8-D5290709E3B4}" presName="sibTrans" presStyleLbl="sibTrans1D1" presStyleIdx="12" presStyleCnt="14"/>
      <dgm:spPr/>
    </dgm:pt>
    <dgm:pt modelId="{8095B319-F593-42FF-A1B2-5BCBC8D680F7}" type="pres">
      <dgm:prSet presAssocID="{F021CF33-0EBB-4CF1-B3E8-D5290709E3B4}" presName="connectorText" presStyleLbl="sibTrans1D1" presStyleIdx="12" presStyleCnt="14"/>
      <dgm:spPr/>
    </dgm:pt>
    <dgm:pt modelId="{E8E07282-A93C-49BC-8DFF-17079A14A841}" type="pres">
      <dgm:prSet presAssocID="{9CF31D46-6293-4F19-B355-3003D01F8792}" presName="node" presStyleLbl="node1" presStyleIdx="13" presStyleCnt="15">
        <dgm:presLayoutVars>
          <dgm:bulletEnabled val="1"/>
        </dgm:presLayoutVars>
      </dgm:prSet>
      <dgm:spPr/>
    </dgm:pt>
    <dgm:pt modelId="{48B69744-DB19-4493-B993-A4C4AC3B6320}" type="pres">
      <dgm:prSet presAssocID="{602ED9D5-B2E3-4EAF-A13D-53FDED511E8B}" presName="sibTrans" presStyleLbl="sibTrans1D1" presStyleIdx="13" presStyleCnt="14"/>
      <dgm:spPr/>
    </dgm:pt>
    <dgm:pt modelId="{2619ED08-81E5-49C6-BA60-62D19181B110}" type="pres">
      <dgm:prSet presAssocID="{602ED9D5-B2E3-4EAF-A13D-53FDED511E8B}" presName="connectorText" presStyleLbl="sibTrans1D1" presStyleIdx="13" presStyleCnt="14"/>
      <dgm:spPr/>
    </dgm:pt>
    <dgm:pt modelId="{F0DE9DC7-C31A-460E-A986-FB67E1ACC4A7}" type="pres">
      <dgm:prSet presAssocID="{D5FAC160-AD5E-469D-BFAD-3B6D567D2540}" presName="node" presStyleLbl="node1" presStyleIdx="14" presStyleCnt="15">
        <dgm:presLayoutVars>
          <dgm:bulletEnabled val="1"/>
        </dgm:presLayoutVars>
      </dgm:prSet>
      <dgm:spPr/>
    </dgm:pt>
  </dgm:ptLst>
  <dgm:cxnLst>
    <dgm:cxn modelId="{D369A400-E857-42E7-A10D-685335B63572}" type="presOf" srcId="{1E3BC87F-B49D-456C-9FD1-4F5ADA772035}" destId="{88B7F6AD-5970-4E04-AA66-6A7B570949F8}" srcOrd="0" destOrd="0" presId="urn:microsoft.com/office/officeart/2016/7/layout/RepeatingBendingProcessNew"/>
    <dgm:cxn modelId="{219D2001-DA87-4858-ABEF-14AE1BD78922}" srcId="{753ABC84-BA8F-40F5-BF88-47C943490C0F}" destId="{D5FAC160-AD5E-469D-BFAD-3B6D567D2540}" srcOrd="14" destOrd="0" parTransId="{B97C13E8-D99E-401F-8034-E17E38561D27}" sibTransId="{F2E1E0FF-F8B9-4CA8-A1FA-A7EAA40A90DA}"/>
    <dgm:cxn modelId="{311D2F06-C646-48AA-96F9-C5EBE5559AC6}" srcId="{753ABC84-BA8F-40F5-BF88-47C943490C0F}" destId="{2693C7A4-0C2E-4012-964F-F6C82EAA1C89}" srcOrd="12" destOrd="0" parTransId="{DD620815-2C95-4124-91E1-AA5263BB2B8D}" sibTransId="{F021CF33-0EBB-4CF1-B3E8-D5290709E3B4}"/>
    <dgm:cxn modelId="{0BAD7009-3C5D-413B-BB42-9465BE97E85F}" type="presOf" srcId="{F021CF33-0EBB-4CF1-B3E8-D5290709E3B4}" destId="{8095B319-F593-42FF-A1B2-5BCBC8D680F7}" srcOrd="1" destOrd="0" presId="urn:microsoft.com/office/officeart/2016/7/layout/RepeatingBendingProcessNew"/>
    <dgm:cxn modelId="{05F49A11-DFE3-40B1-8E28-80F7CCDBE63F}" type="presOf" srcId="{C3765E67-C6B0-409D-A1E0-A3D08F8816EF}" destId="{93B39605-4A02-44F8-B11B-BB1E72EA1EBF}" srcOrd="1" destOrd="0" presId="urn:microsoft.com/office/officeart/2016/7/layout/RepeatingBendingProcessNew"/>
    <dgm:cxn modelId="{88072B13-B2E0-4ECF-897C-F259DC241855}" srcId="{753ABC84-BA8F-40F5-BF88-47C943490C0F}" destId="{22B6DD4E-2767-48AE-B355-234D03771164}" srcOrd="7" destOrd="0" parTransId="{5F594C7F-D663-4E71-81CB-EEEE49D0855C}" sibTransId="{7E3446FA-7E5D-42F7-A32B-B30B8E66AE25}"/>
    <dgm:cxn modelId="{04EA731A-90CB-415E-AEC1-54E9FE3F8BF4}" type="presOf" srcId="{15314B94-23B8-49A7-8401-BC65586E3F2A}" destId="{3919DDED-D256-4303-BD90-276D45388074}" srcOrd="0" destOrd="0" presId="urn:microsoft.com/office/officeart/2016/7/layout/RepeatingBendingProcessNew"/>
    <dgm:cxn modelId="{0DCBE51C-0F05-4256-A04E-3B7A0CCEB7D7}" type="presOf" srcId="{D5FAC160-AD5E-469D-BFAD-3B6D567D2540}" destId="{F0DE9DC7-C31A-460E-A986-FB67E1ACC4A7}" srcOrd="0" destOrd="0" presId="urn:microsoft.com/office/officeart/2016/7/layout/RepeatingBendingProcessNew"/>
    <dgm:cxn modelId="{30873621-AA39-4068-BA31-24DAA3A16E66}" type="presOf" srcId="{1E3BC87F-B49D-456C-9FD1-4F5ADA772035}" destId="{559A973A-9A32-4D6D-B425-413031C63BFC}" srcOrd="1" destOrd="0" presId="urn:microsoft.com/office/officeart/2016/7/layout/RepeatingBendingProcessNew"/>
    <dgm:cxn modelId="{E27B3428-2426-4B85-858A-90A0256E4B4B}" type="presOf" srcId="{A8E6EF5B-D375-410F-B4CC-475BC463E390}" destId="{395B27DB-16A8-4448-A3AE-0B411F9DE330}" srcOrd="1" destOrd="0" presId="urn:microsoft.com/office/officeart/2016/7/layout/RepeatingBendingProcessNew"/>
    <dgm:cxn modelId="{84D48533-EC81-4EB2-B12D-3A1BD4C78C14}" type="presOf" srcId="{753ABC84-BA8F-40F5-BF88-47C943490C0F}" destId="{8374374D-0383-4C48-9959-A711345E6922}" srcOrd="0" destOrd="0" presId="urn:microsoft.com/office/officeart/2016/7/layout/RepeatingBendingProcessNew"/>
    <dgm:cxn modelId="{A721E334-C1A2-4B86-B18A-212559C95981}" type="presOf" srcId="{7E3446FA-7E5D-42F7-A32B-B30B8E66AE25}" destId="{7003985C-9EB6-49D2-A8C5-769C76CC8DBC}" srcOrd="1" destOrd="0" presId="urn:microsoft.com/office/officeart/2016/7/layout/RepeatingBendingProcessNew"/>
    <dgm:cxn modelId="{1C2DEF3A-F6AF-4948-99A2-F762490E9B11}" type="presOf" srcId="{EEAD7A13-48DE-45AD-8CA0-5565FD30D937}" destId="{D810BFE5-6EFB-4193-81D2-7A305D19B36F}" srcOrd="0" destOrd="0" presId="urn:microsoft.com/office/officeart/2016/7/layout/RepeatingBendingProcessNew"/>
    <dgm:cxn modelId="{39D05C3C-9E27-44C6-9FF1-A7169CBB1F53}" type="presOf" srcId="{07F68FD1-4380-49C2-842B-6D1F084CE757}" destId="{0B84DB58-57A4-446F-BE70-3BC36FD4E020}" srcOrd="0" destOrd="0" presId="urn:microsoft.com/office/officeart/2016/7/layout/RepeatingBendingProcessNew"/>
    <dgm:cxn modelId="{004DD83C-3D05-44EC-9DEB-6005374CC9FB}" srcId="{753ABC84-BA8F-40F5-BF88-47C943490C0F}" destId="{15314B94-23B8-49A7-8401-BC65586E3F2A}" srcOrd="8" destOrd="0" parTransId="{B97DCDC3-340C-41D1-BB24-4E5572993574}" sibTransId="{08D80E42-B566-4372-B4F6-B0827F428046}"/>
    <dgm:cxn modelId="{5EE3133E-47D6-499E-879F-30E5E1A47390}" type="presOf" srcId="{602ED9D5-B2E3-4EAF-A13D-53FDED511E8B}" destId="{2619ED08-81E5-49C6-BA60-62D19181B110}" srcOrd="1" destOrd="0" presId="urn:microsoft.com/office/officeart/2016/7/layout/RepeatingBendingProcessNew"/>
    <dgm:cxn modelId="{10FA1A5B-DB81-4DA4-BBC8-6D814DB54E88}" type="presOf" srcId="{AAFF438D-35E0-450C-B95D-1E14C701D556}" destId="{428E11E9-E0CC-445C-92CD-63F6490B4B03}" srcOrd="1" destOrd="0" presId="urn:microsoft.com/office/officeart/2016/7/layout/RepeatingBendingProcessNew"/>
    <dgm:cxn modelId="{36D5505B-3FDA-4798-A87E-3AF561CCF7FC}" srcId="{753ABC84-BA8F-40F5-BF88-47C943490C0F}" destId="{95AA2EC4-DC28-479B-99BF-F61B2270B8BD}" srcOrd="9" destOrd="0" parTransId="{D9806A54-76B8-4538-816F-4631B3FDBA07}" sibTransId="{C3765E67-C6B0-409D-A1E0-A3D08F8816EF}"/>
    <dgm:cxn modelId="{BA75295D-26DB-45F4-9B46-CDF441E29E6D}" type="presOf" srcId="{DD6A6F13-A6BB-45F2-8765-2C683289BFA3}" destId="{8A207631-2E8C-4B4C-A9F6-C1D5F68334A8}" srcOrd="1" destOrd="0" presId="urn:microsoft.com/office/officeart/2016/7/layout/RepeatingBendingProcessNew"/>
    <dgm:cxn modelId="{A5B7AC5D-28D8-4D94-9364-CCE0A5215111}" srcId="{753ABC84-BA8F-40F5-BF88-47C943490C0F}" destId="{91A8A151-9DE3-4D78-ADF3-0E199EA2469B}" srcOrd="2" destOrd="0" parTransId="{00C91A73-7065-493D-A83E-499F960D86C9}" sibTransId="{AAFF438D-35E0-450C-B95D-1E14C701D556}"/>
    <dgm:cxn modelId="{779DC25D-680C-4B2A-8926-9307582B0A68}" srcId="{753ABC84-BA8F-40F5-BF88-47C943490C0F}" destId="{1EF8FF64-C7A8-456C-9FB0-C5C5BBBA9D7F}" srcOrd="3" destOrd="0" parTransId="{B10FA18E-DE02-4CC0-9C0B-0921402AF057}" sibTransId="{07F68FD1-4380-49C2-842B-6D1F084CE757}"/>
    <dgm:cxn modelId="{B48AA368-51CD-4CD8-82B1-1485C0474339}" type="presOf" srcId="{22B6DD4E-2767-48AE-B355-234D03771164}" destId="{5BF65E01-967D-4983-9A39-A52642680145}" srcOrd="0" destOrd="0" presId="urn:microsoft.com/office/officeart/2016/7/layout/RepeatingBendingProcessNew"/>
    <dgm:cxn modelId="{E4A7B96C-F521-4972-837F-403A29117907}" type="presOf" srcId="{872097DC-9626-409E-8FB9-3B16309FA255}" destId="{B11FD77E-9FB8-4D1D-882C-8450999FD547}" srcOrd="1" destOrd="0" presId="urn:microsoft.com/office/officeart/2016/7/layout/RepeatingBendingProcessNew"/>
    <dgm:cxn modelId="{583B956F-0D0C-4F4B-AF8C-6BCCE6525C04}" type="presOf" srcId="{872097DC-9626-409E-8FB9-3B16309FA255}" destId="{A16A9BA3-BAC3-4A11-A999-2136A0399FB9}" srcOrd="0" destOrd="0" presId="urn:microsoft.com/office/officeart/2016/7/layout/RepeatingBendingProcessNew"/>
    <dgm:cxn modelId="{D42F4470-B39F-4FB6-85C7-8F77E84BFF55}" srcId="{753ABC84-BA8F-40F5-BF88-47C943490C0F}" destId="{EEAD7A13-48DE-45AD-8CA0-5565FD30D937}" srcOrd="1" destOrd="0" parTransId="{3D1EB4C3-A4E7-40DF-B6B6-08ED88DA87BB}" sibTransId="{1E3BC87F-B49D-456C-9FD1-4F5ADA772035}"/>
    <dgm:cxn modelId="{45836251-947D-4C5C-925F-A24D821834B1}" srcId="{753ABC84-BA8F-40F5-BF88-47C943490C0F}" destId="{39B435ED-4A1E-4CAC-944E-0E5C1F6D1C37}" srcOrd="5" destOrd="0" parTransId="{356D5869-5B28-4E61-AC51-42CE05388B99}" sibTransId="{23C5DEE0-5F57-4E92-BAE6-572A8B158513}"/>
    <dgm:cxn modelId="{5BB6D851-61E9-4490-B6FB-B4490ECC1373}" type="presOf" srcId="{9CF31D46-6293-4F19-B355-3003D01F8792}" destId="{E8E07282-A93C-49BC-8DFF-17079A14A841}" srcOrd="0" destOrd="0" presId="urn:microsoft.com/office/officeart/2016/7/layout/RepeatingBendingProcessNew"/>
    <dgm:cxn modelId="{53EF8374-8F69-4E15-92A1-AD22DA4E285C}" srcId="{753ABC84-BA8F-40F5-BF88-47C943490C0F}" destId="{488FE47E-D9F6-4FEB-B000-BDBEC5600102}" srcOrd="4" destOrd="0" parTransId="{81C341E5-CB56-41D2-BDEF-13622B1511F8}" sibTransId="{A8E6EF5B-D375-410F-B4CC-475BC463E390}"/>
    <dgm:cxn modelId="{B7126778-30F9-46DD-81BA-17F03AB479FC}" type="presOf" srcId="{D9B5663C-E0E0-4868-B3A8-2134B214AF20}" destId="{9C1B8336-2615-487A-A8B7-B60424D15101}" srcOrd="1" destOrd="0" presId="urn:microsoft.com/office/officeart/2016/7/layout/RepeatingBendingProcessNew"/>
    <dgm:cxn modelId="{E46F3F7D-0BC1-48E3-A203-98B0EE590B19}" type="presOf" srcId="{602ED9D5-B2E3-4EAF-A13D-53FDED511E8B}" destId="{48B69744-DB19-4493-B993-A4C4AC3B6320}" srcOrd="0" destOrd="0" presId="urn:microsoft.com/office/officeart/2016/7/layout/RepeatingBendingProcessNew"/>
    <dgm:cxn modelId="{1A8A0281-51F6-4535-9961-279DEB62989D}" type="presOf" srcId="{23C5DEE0-5F57-4E92-BAE6-572A8B158513}" destId="{F5F11026-188F-45D2-9B20-FC9BB6004694}" srcOrd="0" destOrd="0" presId="urn:microsoft.com/office/officeart/2016/7/layout/RepeatingBendingProcessNew"/>
    <dgm:cxn modelId="{43CC3485-7804-4C7C-AAA2-0EE0F82FB7A4}" type="presOf" srcId="{08D80E42-B566-4372-B4F6-B0827F428046}" destId="{C46D229D-681D-458D-BE9C-8E466C954F0B}" srcOrd="0" destOrd="0" presId="urn:microsoft.com/office/officeart/2016/7/layout/RepeatingBendingProcessNew"/>
    <dgm:cxn modelId="{39902386-DEFB-4B90-9392-75B54ACDA58A}" srcId="{753ABC84-BA8F-40F5-BF88-47C943490C0F}" destId="{9CF31D46-6293-4F19-B355-3003D01F8792}" srcOrd="13" destOrd="0" parTransId="{1DED2F04-9A93-407E-B9AA-9A1C1FC37E30}" sibTransId="{602ED9D5-B2E3-4EAF-A13D-53FDED511E8B}"/>
    <dgm:cxn modelId="{93508191-A990-4A7F-A08A-1FA75B4CF4C9}" type="presOf" srcId="{08D80E42-B566-4372-B4F6-B0827F428046}" destId="{8C8D047B-D91A-4346-955E-D4460466DE77}" srcOrd="1" destOrd="0" presId="urn:microsoft.com/office/officeart/2016/7/layout/RepeatingBendingProcessNew"/>
    <dgm:cxn modelId="{9376DF9A-5135-41FA-B91E-301E1741BE70}" type="presOf" srcId="{23C5DEE0-5F57-4E92-BAE6-572A8B158513}" destId="{EA044C1F-87D2-4364-BB89-EAAB425E0148}" srcOrd="1" destOrd="0" presId="urn:microsoft.com/office/officeart/2016/7/layout/RepeatingBendingProcessNew"/>
    <dgm:cxn modelId="{DFDC1F9D-FD38-424C-B850-B20E636C9D57}" type="presOf" srcId="{D9B5663C-E0E0-4868-B3A8-2134B214AF20}" destId="{C45817D5-30E3-47F3-BEFB-F789D6A10162}" srcOrd="0" destOrd="0" presId="urn:microsoft.com/office/officeart/2016/7/layout/RepeatingBendingProcessNew"/>
    <dgm:cxn modelId="{1728EB9E-41E7-479B-966D-3BAF6EA6E94F}" type="presOf" srcId="{C3765E67-C6B0-409D-A1E0-A3D08F8816EF}" destId="{11B9321A-790F-445D-9938-A7B790970A6B}" srcOrd="0" destOrd="0" presId="urn:microsoft.com/office/officeart/2016/7/layout/RepeatingBendingProcessNew"/>
    <dgm:cxn modelId="{51B3D19F-B902-4E6C-BB76-D8BD4AFA8599}" type="presOf" srcId="{2693C7A4-0C2E-4012-964F-F6C82EAA1C89}" destId="{335A7442-EF0B-45C1-9E3B-6EE1AE848365}" srcOrd="0" destOrd="0" presId="urn:microsoft.com/office/officeart/2016/7/layout/RepeatingBendingProcessNew"/>
    <dgm:cxn modelId="{083645A8-5E69-48EB-B2DF-D273C0AB5070}" srcId="{753ABC84-BA8F-40F5-BF88-47C943490C0F}" destId="{F80B818C-9215-40BE-A3EA-F3E5DC902DFA}" srcOrd="11" destOrd="0" parTransId="{ECA942FB-BBA0-4BB1-B2D9-75135AF606A4}" sibTransId="{872097DC-9626-409E-8FB9-3B16309FA255}"/>
    <dgm:cxn modelId="{7B4556A9-0EAF-4895-8D49-CE09D2251F95}" srcId="{753ABC84-BA8F-40F5-BF88-47C943490C0F}" destId="{73E89551-9385-45D2-8840-5A945BFE1047}" srcOrd="10" destOrd="0" parTransId="{34A62FDA-AE48-481D-9FC9-15F75AFE8A5D}" sibTransId="{AF52A3CA-32C7-4CC2-ADFF-DE11E82ED95F}"/>
    <dgm:cxn modelId="{EC80BEAB-AB11-464D-8FA3-0FDC7FAABADA}" type="presOf" srcId="{AF52A3CA-32C7-4CC2-ADFF-DE11E82ED95F}" destId="{938E7BD0-000B-4DF8-B1AC-6D3B19E57FC8}" srcOrd="0" destOrd="0" presId="urn:microsoft.com/office/officeart/2016/7/layout/RepeatingBendingProcessNew"/>
    <dgm:cxn modelId="{74F281B0-28AF-4E1F-BC1E-F008FE70CA7D}" type="presOf" srcId="{1EF8FF64-C7A8-456C-9FB0-C5C5BBBA9D7F}" destId="{ADE29838-1AD4-4DB9-BDD4-22F45BD1F00D}" srcOrd="0" destOrd="0" presId="urn:microsoft.com/office/officeart/2016/7/layout/RepeatingBendingProcessNew"/>
    <dgm:cxn modelId="{EC33D6B2-7A6B-4FD0-89B3-A2E934EFCD6C}" type="presOf" srcId="{A8E6EF5B-D375-410F-B4CC-475BC463E390}" destId="{59E919E6-D20C-465B-A3F6-0535FFB272BF}" srcOrd="0" destOrd="0" presId="urn:microsoft.com/office/officeart/2016/7/layout/RepeatingBendingProcessNew"/>
    <dgm:cxn modelId="{E9E3FEC7-CAB4-4C91-AC4F-204728949973}" type="presOf" srcId="{39B435ED-4A1E-4CAC-944E-0E5C1F6D1C37}" destId="{DF52D7B5-0C72-4C3B-8170-D394F26D8010}" srcOrd="0" destOrd="0" presId="urn:microsoft.com/office/officeart/2016/7/layout/RepeatingBendingProcessNew"/>
    <dgm:cxn modelId="{A0D4C3CB-4EF4-496D-AFCC-522F75FE4EB2}" type="presOf" srcId="{91A8A151-9DE3-4D78-ADF3-0E199EA2469B}" destId="{7B721D8F-984E-40F8-B346-3271520064EF}" srcOrd="0" destOrd="0" presId="urn:microsoft.com/office/officeart/2016/7/layout/RepeatingBendingProcessNew"/>
    <dgm:cxn modelId="{556604CD-3219-49E6-92E9-9D621D565EEE}" type="presOf" srcId="{F021CF33-0EBB-4CF1-B3E8-D5290709E3B4}" destId="{0BBCB62D-5DC8-4BE3-AB19-770497EC3EA5}" srcOrd="0" destOrd="0" presId="urn:microsoft.com/office/officeart/2016/7/layout/RepeatingBendingProcessNew"/>
    <dgm:cxn modelId="{F49CE9CF-BD1B-4000-95E7-C493CBDE47DD}" type="presOf" srcId="{F80B818C-9215-40BE-A3EA-F3E5DC902DFA}" destId="{D2945726-552C-4439-A791-F6DC1C155CBE}" srcOrd="0" destOrd="0" presId="urn:microsoft.com/office/officeart/2016/7/layout/RepeatingBendingProcessNew"/>
    <dgm:cxn modelId="{E61E24D5-80D3-4B33-924C-B7B79C1E9D36}" type="presOf" srcId="{73E89551-9385-45D2-8840-5A945BFE1047}" destId="{ABF4B9DC-CEB2-498A-A56F-786DA2C976E0}" srcOrd="0" destOrd="0" presId="urn:microsoft.com/office/officeart/2016/7/layout/RepeatingBendingProcessNew"/>
    <dgm:cxn modelId="{68CE92D7-6F2B-4D9C-9435-4832075CA1F6}" type="presOf" srcId="{488FE47E-D9F6-4FEB-B000-BDBEC5600102}" destId="{B38FE5A3-6294-4046-A457-CDBA27BD18E6}" srcOrd="0" destOrd="0" presId="urn:microsoft.com/office/officeart/2016/7/layout/RepeatingBendingProcessNew"/>
    <dgm:cxn modelId="{680D5EDC-6207-40D6-93DE-B4DCA467CE0B}" type="presOf" srcId="{95AA2EC4-DC28-479B-99BF-F61B2270B8BD}" destId="{B7934179-95A2-4D37-A825-04302B990FF2}" srcOrd="0" destOrd="0" presId="urn:microsoft.com/office/officeart/2016/7/layout/RepeatingBendingProcessNew"/>
    <dgm:cxn modelId="{EDCB86DF-740F-4119-AACA-79E7EADDF4BE}" type="presOf" srcId="{DD6A6F13-A6BB-45F2-8765-2C683289BFA3}" destId="{143DCBFE-B71B-4EFE-9ABB-99FB637DB542}" srcOrd="0" destOrd="0" presId="urn:microsoft.com/office/officeart/2016/7/layout/RepeatingBendingProcessNew"/>
    <dgm:cxn modelId="{AE5030E0-26D7-4BCE-BE72-4F851A5846AB}" type="presOf" srcId="{63DD3B06-8A3D-4F31-A26A-8AB09172C532}" destId="{1EE7AFC7-23C6-48FD-ACD2-1B7D1F129F9C}" srcOrd="0" destOrd="0" presId="urn:microsoft.com/office/officeart/2016/7/layout/RepeatingBendingProcessNew"/>
    <dgm:cxn modelId="{38B51FE1-6ECE-464B-9E1B-0D210DF67ECE}" srcId="{753ABC84-BA8F-40F5-BF88-47C943490C0F}" destId="{1F44D593-F8A3-4475-B5E7-E7C976E0E6A4}" srcOrd="0" destOrd="0" parTransId="{59056A9B-F6C4-4FD8-B689-7095B1BD9126}" sibTransId="{D9B5663C-E0E0-4868-B3A8-2134B214AF20}"/>
    <dgm:cxn modelId="{4FD8FBE3-C8C8-40E9-AB9C-8EE81478C140}" type="presOf" srcId="{AAFF438D-35E0-450C-B95D-1E14C701D556}" destId="{4C9C2070-4CB8-49EE-9604-2717BC1798CC}" srcOrd="0" destOrd="0" presId="urn:microsoft.com/office/officeart/2016/7/layout/RepeatingBendingProcessNew"/>
    <dgm:cxn modelId="{C70DE3E4-C0F0-459A-B594-B0DC40735B19}" type="presOf" srcId="{7E3446FA-7E5D-42F7-A32B-B30B8E66AE25}" destId="{7D01AC7F-97F4-4FD6-9767-A42584D8A74B}" srcOrd="0" destOrd="0" presId="urn:microsoft.com/office/officeart/2016/7/layout/RepeatingBendingProcessNew"/>
    <dgm:cxn modelId="{CBD19BE8-A03E-4799-AB8B-CCB66D6D0D51}" type="presOf" srcId="{07F68FD1-4380-49C2-842B-6D1F084CE757}" destId="{B69802D9-E889-4E7C-9136-1FEA6B3FF35F}" srcOrd="1" destOrd="0" presId="urn:microsoft.com/office/officeart/2016/7/layout/RepeatingBendingProcessNew"/>
    <dgm:cxn modelId="{A94B0EEF-2B7B-4BFB-BEC4-F57897F166CA}" type="presOf" srcId="{AF52A3CA-32C7-4CC2-ADFF-DE11E82ED95F}" destId="{C1823160-19BA-494D-9D3C-6F083C5D189F}" srcOrd="1" destOrd="0" presId="urn:microsoft.com/office/officeart/2016/7/layout/RepeatingBendingProcessNew"/>
    <dgm:cxn modelId="{64CBDEF2-C214-4930-BEDC-4A2FD476EE48}" srcId="{753ABC84-BA8F-40F5-BF88-47C943490C0F}" destId="{63DD3B06-8A3D-4F31-A26A-8AB09172C532}" srcOrd="6" destOrd="0" parTransId="{77F58316-373F-4941-B453-913D0CF3DB96}" sibTransId="{DD6A6F13-A6BB-45F2-8765-2C683289BFA3}"/>
    <dgm:cxn modelId="{EAA857F9-E319-4B48-A06A-9B6942543685}" type="presOf" srcId="{1F44D593-F8A3-4475-B5E7-E7C976E0E6A4}" destId="{3E1DE726-69DE-4B03-86D2-FA9E70FBED9E}" srcOrd="0" destOrd="0" presId="urn:microsoft.com/office/officeart/2016/7/layout/RepeatingBendingProcessNew"/>
    <dgm:cxn modelId="{5C0A568A-265C-4305-9528-90CC857EBD84}" type="presParOf" srcId="{8374374D-0383-4C48-9959-A711345E6922}" destId="{3E1DE726-69DE-4B03-86D2-FA9E70FBED9E}" srcOrd="0" destOrd="0" presId="urn:microsoft.com/office/officeart/2016/7/layout/RepeatingBendingProcessNew"/>
    <dgm:cxn modelId="{97C78C1B-06C8-43D4-AEF3-8861660A19B6}" type="presParOf" srcId="{8374374D-0383-4C48-9959-A711345E6922}" destId="{C45817D5-30E3-47F3-BEFB-F789D6A10162}" srcOrd="1" destOrd="0" presId="urn:microsoft.com/office/officeart/2016/7/layout/RepeatingBendingProcessNew"/>
    <dgm:cxn modelId="{65B2583B-7BD3-4B94-A847-D2FEE6CC237D}" type="presParOf" srcId="{C45817D5-30E3-47F3-BEFB-F789D6A10162}" destId="{9C1B8336-2615-487A-A8B7-B60424D15101}" srcOrd="0" destOrd="0" presId="urn:microsoft.com/office/officeart/2016/7/layout/RepeatingBendingProcessNew"/>
    <dgm:cxn modelId="{DB5F753C-1159-45DC-86F7-B25AD74F4094}" type="presParOf" srcId="{8374374D-0383-4C48-9959-A711345E6922}" destId="{D810BFE5-6EFB-4193-81D2-7A305D19B36F}" srcOrd="2" destOrd="0" presId="urn:microsoft.com/office/officeart/2016/7/layout/RepeatingBendingProcessNew"/>
    <dgm:cxn modelId="{1277F074-78A8-4ED4-BFF6-B2E7553C615F}" type="presParOf" srcId="{8374374D-0383-4C48-9959-A711345E6922}" destId="{88B7F6AD-5970-4E04-AA66-6A7B570949F8}" srcOrd="3" destOrd="0" presId="urn:microsoft.com/office/officeart/2016/7/layout/RepeatingBendingProcessNew"/>
    <dgm:cxn modelId="{BD9D0453-88DB-44FE-B0E6-849C4D8A11F4}" type="presParOf" srcId="{88B7F6AD-5970-4E04-AA66-6A7B570949F8}" destId="{559A973A-9A32-4D6D-B425-413031C63BFC}" srcOrd="0" destOrd="0" presId="urn:microsoft.com/office/officeart/2016/7/layout/RepeatingBendingProcessNew"/>
    <dgm:cxn modelId="{4391AF3A-D504-4C03-9D8E-B3009F9A011D}" type="presParOf" srcId="{8374374D-0383-4C48-9959-A711345E6922}" destId="{7B721D8F-984E-40F8-B346-3271520064EF}" srcOrd="4" destOrd="0" presId="urn:microsoft.com/office/officeart/2016/7/layout/RepeatingBendingProcessNew"/>
    <dgm:cxn modelId="{0DDD5B64-2888-475A-A651-D33F772579BD}" type="presParOf" srcId="{8374374D-0383-4C48-9959-A711345E6922}" destId="{4C9C2070-4CB8-49EE-9604-2717BC1798CC}" srcOrd="5" destOrd="0" presId="urn:microsoft.com/office/officeart/2016/7/layout/RepeatingBendingProcessNew"/>
    <dgm:cxn modelId="{EE6AE841-FC69-4536-A7B5-2BD505CB294C}" type="presParOf" srcId="{4C9C2070-4CB8-49EE-9604-2717BC1798CC}" destId="{428E11E9-E0CC-445C-92CD-63F6490B4B03}" srcOrd="0" destOrd="0" presId="urn:microsoft.com/office/officeart/2016/7/layout/RepeatingBendingProcessNew"/>
    <dgm:cxn modelId="{D5BD5F7F-5FA4-4D5B-8863-5D0BC5573CFB}" type="presParOf" srcId="{8374374D-0383-4C48-9959-A711345E6922}" destId="{ADE29838-1AD4-4DB9-BDD4-22F45BD1F00D}" srcOrd="6" destOrd="0" presId="urn:microsoft.com/office/officeart/2016/7/layout/RepeatingBendingProcessNew"/>
    <dgm:cxn modelId="{9430C984-864B-4F83-A52E-5A0C4A443CA0}" type="presParOf" srcId="{8374374D-0383-4C48-9959-A711345E6922}" destId="{0B84DB58-57A4-446F-BE70-3BC36FD4E020}" srcOrd="7" destOrd="0" presId="urn:microsoft.com/office/officeart/2016/7/layout/RepeatingBendingProcessNew"/>
    <dgm:cxn modelId="{F5C11C7F-F07B-427C-B5D8-BA5C6B748721}" type="presParOf" srcId="{0B84DB58-57A4-446F-BE70-3BC36FD4E020}" destId="{B69802D9-E889-4E7C-9136-1FEA6B3FF35F}" srcOrd="0" destOrd="0" presId="urn:microsoft.com/office/officeart/2016/7/layout/RepeatingBendingProcessNew"/>
    <dgm:cxn modelId="{A5E02015-2836-4E95-89A8-867ACBE61D13}" type="presParOf" srcId="{8374374D-0383-4C48-9959-A711345E6922}" destId="{B38FE5A3-6294-4046-A457-CDBA27BD18E6}" srcOrd="8" destOrd="0" presId="urn:microsoft.com/office/officeart/2016/7/layout/RepeatingBendingProcessNew"/>
    <dgm:cxn modelId="{AA83B124-A7EC-4926-BF64-FB075CCC315A}" type="presParOf" srcId="{8374374D-0383-4C48-9959-A711345E6922}" destId="{59E919E6-D20C-465B-A3F6-0535FFB272BF}" srcOrd="9" destOrd="0" presId="urn:microsoft.com/office/officeart/2016/7/layout/RepeatingBendingProcessNew"/>
    <dgm:cxn modelId="{F4C3F4AF-54A2-4AB7-A457-1FDCB4A90006}" type="presParOf" srcId="{59E919E6-D20C-465B-A3F6-0535FFB272BF}" destId="{395B27DB-16A8-4448-A3AE-0B411F9DE330}" srcOrd="0" destOrd="0" presId="urn:microsoft.com/office/officeart/2016/7/layout/RepeatingBendingProcessNew"/>
    <dgm:cxn modelId="{8400352E-F0E9-43D0-BE3D-C2D4A7B87AB7}" type="presParOf" srcId="{8374374D-0383-4C48-9959-A711345E6922}" destId="{DF52D7B5-0C72-4C3B-8170-D394F26D8010}" srcOrd="10" destOrd="0" presId="urn:microsoft.com/office/officeart/2016/7/layout/RepeatingBendingProcessNew"/>
    <dgm:cxn modelId="{346DA33E-BA06-46CB-98A7-DE4B3A5F7F9C}" type="presParOf" srcId="{8374374D-0383-4C48-9959-A711345E6922}" destId="{F5F11026-188F-45D2-9B20-FC9BB6004694}" srcOrd="11" destOrd="0" presId="urn:microsoft.com/office/officeart/2016/7/layout/RepeatingBendingProcessNew"/>
    <dgm:cxn modelId="{DD2C1112-4FA3-4909-876E-621BEE93A66F}" type="presParOf" srcId="{F5F11026-188F-45D2-9B20-FC9BB6004694}" destId="{EA044C1F-87D2-4364-BB89-EAAB425E0148}" srcOrd="0" destOrd="0" presId="urn:microsoft.com/office/officeart/2016/7/layout/RepeatingBendingProcessNew"/>
    <dgm:cxn modelId="{488E01A1-AF89-4BF4-AB6E-57F6F7F4E05C}" type="presParOf" srcId="{8374374D-0383-4C48-9959-A711345E6922}" destId="{1EE7AFC7-23C6-48FD-ACD2-1B7D1F129F9C}" srcOrd="12" destOrd="0" presId="urn:microsoft.com/office/officeart/2016/7/layout/RepeatingBendingProcessNew"/>
    <dgm:cxn modelId="{D464B0C5-79CC-454E-BA87-21B4664C9A7A}" type="presParOf" srcId="{8374374D-0383-4C48-9959-A711345E6922}" destId="{143DCBFE-B71B-4EFE-9ABB-99FB637DB542}" srcOrd="13" destOrd="0" presId="urn:microsoft.com/office/officeart/2016/7/layout/RepeatingBendingProcessNew"/>
    <dgm:cxn modelId="{F52FC3DA-C585-48B9-BC33-46FAF401AC6A}" type="presParOf" srcId="{143DCBFE-B71B-4EFE-9ABB-99FB637DB542}" destId="{8A207631-2E8C-4B4C-A9F6-C1D5F68334A8}" srcOrd="0" destOrd="0" presId="urn:microsoft.com/office/officeart/2016/7/layout/RepeatingBendingProcessNew"/>
    <dgm:cxn modelId="{2C672A32-C891-4A83-93AA-214025CC81FF}" type="presParOf" srcId="{8374374D-0383-4C48-9959-A711345E6922}" destId="{5BF65E01-967D-4983-9A39-A52642680145}" srcOrd="14" destOrd="0" presId="urn:microsoft.com/office/officeart/2016/7/layout/RepeatingBendingProcessNew"/>
    <dgm:cxn modelId="{DAA59A71-4DA0-4723-8E7E-BB9CE92D22C7}" type="presParOf" srcId="{8374374D-0383-4C48-9959-A711345E6922}" destId="{7D01AC7F-97F4-4FD6-9767-A42584D8A74B}" srcOrd="15" destOrd="0" presId="urn:microsoft.com/office/officeart/2016/7/layout/RepeatingBendingProcessNew"/>
    <dgm:cxn modelId="{F4ACBE04-7FAD-49D9-B4E8-3E191A946F22}" type="presParOf" srcId="{7D01AC7F-97F4-4FD6-9767-A42584D8A74B}" destId="{7003985C-9EB6-49D2-A8C5-769C76CC8DBC}" srcOrd="0" destOrd="0" presId="urn:microsoft.com/office/officeart/2016/7/layout/RepeatingBendingProcessNew"/>
    <dgm:cxn modelId="{81714D29-EE43-48D8-A5E8-A5B11E4B8037}" type="presParOf" srcId="{8374374D-0383-4C48-9959-A711345E6922}" destId="{3919DDED-D256-4303-BD90-276D45388074}" srcOrd="16" destOrd="0" presId="urn:microsoft.com/office/officeart/2016/7/layout/RepeatingBendingProcessNew"/>
    <dgm:cxn modelId="{BE00745D-CB0D-4535-9CC6-7D56D2A0CE3E}" type="presParOf" srcId="{8374374D-0383-4C48-9959-A711345E6922}" destId="{C46D229D-681D-458D-BE9C-8E466C954F0B}" srcOrd="17" destOrd="0" presId="urn:microsoft.com/office/officeart/2016/7/layout/RepeatingBendingProcessNew"/>
    <dgm:cxn modelId="{529B2D6C-C4E9-4348-9646-75DFBEEDDC31}" type="presParOf" srcId="{C46D229D-681D-458D-BE9C-8E466C954F0B}" destId="{8C8D047B-D91A-4346-955E-D4460466DE77}" srcOrd="0" destOrd="0" presId="urn:microsoft.com/office/officeart/2016/7/layout/RepeatingBendingProcessNew"/>
    <dgm:cxn modelId="{B512214C-634F-4943-B42B-369195C26B3E}" type="presParOf" srcId="{8374374D-0383-4C48-9959-A711345E6922}" destId="{B7934179-95A2-4D37-A825-04302B990FF2}" srcOrd="18" destOrd="0" presId="urn:microsoft.com/office/officeart/2016/7/layout/RepeatingBendingProcessNew"/>
    <dgm:cxn modelId="{1DC7AF7B-4279-4C7C-8DCF-90D817A728E0}" type="presParOf" srcId="{8374374D-0383-4C48-9959-A711345E6922}" destId="{11B9321A-790F-445D-9938-A7B790970A6B}" srcOrd="19" destOrd="0" presId="urn:microsoft.com/office/officeart/2016/7/layout/RepeatingBendingProcessNew"/>
    <dgm:cxn modelId="{D3ED3908-09B3-445A-93C1-4CABA864DACE}" type="presParOf" srcId="{11B9321A-790F-445D-9938-A7B790970A6B}" destId="{93B39605-4A02-44F8-B11B-BB1E72EA1EBF}" srcOrd="0" destOrd="0" presId="urn:microsoft.com/office/officeart/2016/7/layout/RepeatingBendingProcessNew"/>
    <dgm:cxn modelId="{8D9C1467-11E9-4BB1-8C93-81660C5338EE}" type="presParOf" srcId="{8374374D-0383-4C48-9959-A711345E6922}" destId="{ABF4B9DC-CEB2-498A-A56F-786DA2C976E0}" srcOrd="20" destOrd="0" presId="urn:microsoft.com/office/officeart/2016/7/layout/RepeatingBendingProcessNew"/>
    <dgm:cxn modelId="{277C1637-F627-4B51-BC64-FBF2696C5141}" type="presParOf" srcId="{8374374D-0383-4C48-9959-A711345E6922}" destId="{938E7BD0-000B-4DF8-B1AC-6D3B19E57FC8}" srcOrd="21" destOrd="0" presId="urn:microsoft.com/office/officeart/2016/7/layout/RepeatingBendingProcessNew"/>
    <dgm:cxn modelId="{D1E72C1D-9F2C-434F-ABDA-76F3CBCC39C6}" type="presParOf" srcId="{938E7BD0-000B-4DF8-B1AC-6D3B19E57FC8}" destId="{C1823160-19BA-494D-9D3C-6F083C5D189F}" srcOrd="0" destOrd="0" presId="urn:microsoft.com/office/officeart/2016/7/layout/RepeatingBendingProcessNew"/>
    <dgm:cxn modelId="{30E57ACA-7A3B-432C-BBB1-8F6EAA95E320}" type="presParOf" srcId="{8374374D-0383-4C48-9959-A711345E6922}" destId="{D2945726-552C-4439-A791-F6DC1C155CBE}" srcOrd="22" destOrd="0" presId="urn:microsoft.com/office/officeart/2016/7/layout/RepeatingBendingProcessNew"/>
    <dgm:cxn modelId="{4BB041E5-E75A-450D-A68F-C96E968D60D6}" type="presParOf" srcId="{8374374D-0383-4C48-9959-A711345E6922}" destId="{A16A9BA3-BAC3-4A11-A999-2136A0399FB9}" srcOrd="23" destOrd="0" presId="urn:microsoft.com/office/officeart/2016/7/layout/RepeatingBendingProcessNew"/>
    <dgm:cxn modelId="{A82D0B43-57BF-4D6F-B4D1-2BFB699352EF}" type="presParOf" srcId="{A16A9BA3-BAC3-4A11-A999-2136A0399FB9}" destId="{B11FD77E-9FB8-4D1D-882C-8450999FD547}" srcOrd="0" destOrd="0" presId="urn:microsoft.com/office/officeart/2016/7/layout/RepeatingBendingProcessNew"/>
    <dgm:cxn modelId="{CCA69289-4404-4EEB-8E97-633FA8BE8C68}" type="presParOf" srcId="{8374374D-0383-4C48-9959-A711345E6922}" destId="{335A7442-EF0B-45C1-9E3B-6EE1AE848365}" srcOrd="24" destOrd="0" presId="urn:microsoft.com/office/officeart/2016/7/layout/RepeatingBendingProcessNew"/>
    <dgm:cxn modelId="{5F0AB4D7-2F06-4AD4-8CA1-828E1D555AA6}" type="presParOf" srcId="{8374374D-0383-4C48-9959-A711345E6922}" destId="{0BBCB62D-5DC8-4BE3-AB19-770497EC3EA5}" srcOrd="25" destOrd="0" presId="urn:microsoft.com/office/officeart/2016/7/layout/RepeatingBendingProcessNew"/>
    <dgm:cxn modelId="{749DE351-0257-4018-B592-5D83DE25D7C6}" type="presParOf" srcId="{0BBCB62D-5DC8-4BE3-AB19-770497EC3EA5}" destId="{8095B319-F593-42FF-A1B2-5BCBC8D680F7}" srcOrd="0" destOrd="0" presId="urn:microsoft.com/office/officeart/2016/7/layout/RepeatingBendingProcessNew"/>
    <dgm:cxn modelId="{033105F3-F9CD-4D57-AB80-7546F6C79D64}" type="presParOf" srcId="{8374374D-0383-4C48-9959-A711345E6922}" destId="{E8E07282-A93C-49BC-8DFF-17079A14A841}" srcOrd="26" destOrd="0" presId="urn:microsoft.com/office/officeart/2016/7/layout/RepeatingBendingProcessNew"/>
    <dgm:cxn modelId="{AFC85764-2C65-4017-95F9-063CE4BAB633}" type="presParOf" srcId="{8374374D-0383-4C48-9959-A711345E6922}" destId="{48B69744-DB19-4493-B993-A4C4AC3B6320}" srcOrd="27" destOrd="0" presId="urn:microsoft.com/office/officeart/2016/7/layout/RepeatingBendingProcessNew"/>
    <dgm:cxn modelId="{23C2AE70-3DBE-4E47-9475-5239BEB2E9D5}" type="presParOf" srcId="{48B69744-DB19-4493-B993-A4C4AC3B6320}" destId="{2619ED08-81E5-49C6-BA60-62D19181B110}" srcOrd="0" destOrd="0" presId="urn:microsoft.com/office/officeart/2016/7/layout/RepeatingBendingProcessNew"/>
    <dgm:cxn modelId="{4C1AFCA9-3405-42C1-8280-F02761754578}" type="presParOf" srcId="{8374374D-0383-4C48-9959-A711345E6922}" destId="{F0DE9DC7-C31A-460E-A986-FB67E1ACC4A7}"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D0A01C-65DC-4877-84BE-B0EE25B5EB00}" type="doc">
      <dgm:prSet loTypeId="urn:microsoft.com/office/officeart/2016/7/layout/RoundedRectangleTimeline" loCatId="process" qsTypeId="urn:microsoft.com/office/officeart/2005/8/quickstyle/simple2" qsCatId="simple" csTypeId="urn:microsoft.com/office/officeart/2005/8/colors/accent2_2" csCatId="accent2" phldr="1"/>
      <dgm:spPr/>
      <dgm:t>
        <a:bodyPr/>
        <a:lstStyle/>
        <a:p>
          <a:endParaRPr lang="en-US"/>
        </a:p>
      </dgm:t>
    </dgm:pt>
    <dgm:pt modelId="{A89BA75D-3C89-4071-9E55-5CC28F169B03}">
      <dgm:prSet/>
      <dgm:spPr/>
      <dgm:t>
        <a:bodyPr/>
        <a:lstStyle/>
        <a:p>
          <a:r>
            <a:rPr lang="en-US"/>
            <a:t>9:00 – 9:50</a:t>
          </a:r>
        </a:p>
      </dgm:t>
    </dgm:pt>
    <dgm:pt modelId="{BD99F91E-DA59-45DA-8411-CA86B5A4CD0C}" type="parTrans" cxnId="{FE2A6A0C-3EC9-47E0-ACBC-971A83DA6084}">
      <dgm:prSet/>
      <dgm:spPr/>
      <dgm:t>
        <a:bodyPr/>
        <a:lstStyle/>
        <a:p>
          <a:endParaRPr lang="en-US"/>
        </a:p>
      </dgm:t>
    </dgm:pt>
    <dgm:pt modelId="{01965AE0-DACB-4853-97E5-FDB292FE67D6}" type="sibTrans" cxnId="{FE2A6A0C-3EC9-47E0-ACBC-971A83DA6084}">
      <dgm:prSet/>
      <dgm:spPr/>
      <dgm:t>
        <a:bodyPr/>
        <a:lstStyle/>
        <a:p>
          <a:endParaRPr lang="en-US"/>
        </a:p>
      </dgm:t>
    </dgm:pt>
    <dgm:pt modelId="{4037B96E-6985-4FD7-97F8-BE3FDB3E92BF}">
      <dgm:prSet/>
      <dgm:spPr/>
      <dgm:t>
        <a:bodyPr/>
        <a:lstStyle/>
        <a:p>
          <a:r>
            <a:rPr lang="en-US"/>
            <a:t>STREET X TANDEM PRACTICE</a:t>
          </a:r>
        </a:p>
      </dgm:t>
    </dgm:pt>
    <dgm:pt modelId="{E9466E2E-DB03-4C81-9A22-DAD585D0D528}" type="parTrans" cxnId="{07C57310-F2A8-4E78-992A-9E58CD77291B}">
      <dgm:prSet/>
      <dgm:spPr/>
      <dgm:t>
        <a:bodyPr/>
        <a:lstStyle/>
        <a:p>
          <a:endParaRPr lang="en-US"/>
        </a:p>
      </dgm:t>
    </dgm:pt>
    <dgm:pt modelId="{8B57BADF-4C50-4D39-ADFF-06C4C68C1C22}" type="sibTrans" cxnId="{07C57310-F2A8-4E78-992A-9E58CD77291B}">
      <dgm:prSet/>
      <dgm:spPr/>
      <dgm:t>
        <a:bodyPr/>
        <a:lstStyle/>
        <a:p>
          <a:endParaRPr lang="en-US"/>
        </a:p>
      </dgm:t>
    </dgm:pt>
    <dgm:pt modelId="{7D7306DD-638B-457C-A2A3-7AFA3092642B}">
      <dgm:prSet/>
      <dgm:spPr/>
      <dgm:t>
        <a:bodyPr/>
        <a:lstStyle/>
        <a:p>
          <a:r>
            <a:rPr lang="en-US"/>
            <a:t>10:00 – 12:00</a:t>
          </a:r>
        </a:p>
      </dgm:t>
    </dgm:pt>
    <dgm:pt modelId="{D358FC95-5E13-42E5-9D45-5F980A222D27}" type="parTrans" cxnId="{618E764E-400B-47D1-B8B5-5F6C31BF49DF}">
      <dgm:prSet/>
      <dgm:spPr/>
      <dgm:t>
        <a:bodyPr/>
        <a:lstStyle/>
        <a:p>
          <a:endParaRPr lang="en-US"/>
        </a:p>
      </dgm:t>
    </dgm:pt>
    <dgm:pt modelId="{8297E27B-F569-431C-99C8-9A36C3F0AFA3}" type="sibTrans" cxnId="{618E764E-400B-47D1-B8B5-5F6C31BF49DF}">
      <dgm:prSet/>
      <dgm:spPr/>
      <dgm:t>
        <a:bodyPr/>
        <a:lstStyle/>
        <a:p>
          <a:endParaRPr lang="en-US"/>
        </a:p>
      </dgm:t>
    </dgm:pt>
    <dgm:pt modelId="{2D53F7B0-758D-4343-88B0-2C5F8862D188}">
      <dgm:prSet/>
      <dgm:spPr/>
      <dgm:t>
        <a:bodyPr/>
        <a:lstStyle/>
        <a:p>
          <a:r>
            <a:rPr lang="en-US"/>
            <a:t>STREET X TANDEMS</a:t>
          </a:r>
        </a:p>
      </dgm:t>
    </dgm:pt>
    <dgm:pt modelId="{95D5A56B-FE16-4387-A97B-29238F118A6B}" type="parTrans" cxnId="{93DDF27D-7695-4224-B861-FCA453A93575}">
      <dgm:prSet/>
      <dgm:spPr/>
      <dgm:t>
        <a:bodyPr/>
        <a:lstStyle/>
        <a:p>
          <a:endParaRPr lang="en-US"/>
        </a:p>
      </dgm:t>
    </dgm:pt>
    <dgm:pt modelId="{161FDD6C-A09C-4935-A7EE-F5D3B0257137}" type="sibTrans" cxnId="{93DDF27D-7695-4224-B861-FCA453A93575}">
      <dgm:prSet/>
      <dgm:spPr/>
      <dgm:t>
        <a:bodyPr/>
        <a:lstStyle/>
        <a:p>
          <a:endParaRPr lang="en-US"/>
        </a:p>
      </dgm:t>
    </dgm:pt>
    <dgm:pt modelId="{C91B442E-B489-412B-AA15-04C31EE6DAC3}">
      <dgm:prSet/>
      <dgm:spPr/>
      <dgm:t>
        <a:bodyPr/>
        <a:lstStyle/>
        <a:p>
          <a:r>
            <a:rPr lang="en-US"/>
            <a:t>12:10 – 13:00</a:t>
          </a:r>
        </a:p>
      </dgm:t>
    </dgm:pt>
    <dgm:pt modelId="{2A3C806D-8C3A-4F5F-B493-48B43FF6CC52}" type="parTrans" cxnId="{1693D7CD-DAA1-45B5-94F2-281E9291703D}">
      <dgm:prSet/>
      <dgm:spPr/>
      <dgm:t>
        <a:bodyPr/>
        <a:lstStyle/>
        <a:p>
          <a:endParaRPr lang="en-US"/>
        </a:p>
      </dgm:t>
    </dgm:pt>
    <dgm:pt modelId="{442DBEDE-139C-4950-8878-20579CDF5DDB}" type="sibTrans" cxnId="{1693D7CD-DAA1-45B5-94F2-281E9291703D}">
      <dgm:prSet/>
      <dgm:spPr/>
      <dgm:t>
        <a:bodyPr/>
        <a:lstStyle/>
        <a:p>
          <a:endParaRPr lang="en-US"/>
        </a:p>
      </dgm:t>
    </dgm:pt>
    <dgm:pt modelId="{5A63405D-E9FC-43B1-9938-43D094605B04}">
      <dgm:prSet/>
      <dgm:spPr/>
      <dgm:t>
        <a:bodyPr/>
        <a:lstStyle/>
        <a:p>
          <a:r>
            <a:rPr lang="en-US"/>
            <a:t>PRO2 TANDEM PRACTICE</a:t>
          </a:r>
        </a:p>
      </dgm:t>
    </dgm:pt>
    <dgm:pt modelId="{61A84DE2-4AE7-43F0-AFA4-C699A09E8427}" type="parTrans" cxnId="{ED8D16A7-1BD0-4A2E-A7EF-12E30C485F48}">
      <dgm:prSet/>
      <dgm:spPr/>
      <dgm:t>
        <a:bodyPr/>
        <a:lstStyle/>
        <a:p>
          <a:endParaRPr lang="en-US"/>
        </a:p>
      </dgm:t>
    </dgm:pt>
    <dgm:pt modelId="{53490622-73C6-4D42-BDBC-97DDA0984140}" type="sibTrans" cxnId="{ED8D16A7-1BD0-4A2E-A7EF-12E30C485F48}">
      <dgm:prSet/>
      <dgm:spPr/>
      <dgm:t>
        <a:bodyPr/>
        <a:lstStyle/>
        <a:p>
          <a:endParaRPr lang="en-US"/>
        </a:p>
      </dgm:t>
    </dgm:pt>
    <dgm:pt modelId="{0D63F6E4-CF26-44AB-8076-16A3FF27E61D}">
      <dgm:prSet/>
      <dgm:spPr/>
      <dgm:t>
        <a:bodyPr/>
        <a:lstStyle/>
        <a:p>
          <a:r>
            <a:rPr lang="en-US"/>
            <a:t>13:00</a:t>
          </a:r>
        </a:p>
      </dgm:t>
    </dgm:pt>
    <dgm:pt modelId="{75D8E953-89C0-4638-B1F5-DBD7006E0A66}" type="parTrans" cxnId="{C4366248-F506-4268-AA8C-41C021AFAE81}">
      <dgm:prSet/>
      <dgm:spPr/>
      <dgm:t>
        <a:bodyPr/>
        <a:lstStyle/>
        <a:p>
          <a:endParaRPr lang="en-US"/>
        </a:p>
      </dgm:t>
    </dgm:pt>
    <dgm:pt modelId="{427F1F7D-6432-49A0-A882-2C1B2258EDD8}" type="sibTrans" cxnId="{C4366248-F506-4268-AA8C-41C021AFAE81}">
      <dgm:prSet/>
      <dgm:spPr/>
      <dgm:t>
        <a:bodyPr/>
        <a:lstStyle/>
        <a:p>
          <a:endParaRPr lang="en-US"/>
        </a:p>
      </dgm:t>
    </dgm:pt>
    <dgm:pt modelId="{AA08A486-87BD-4822-809E-87E19AE92767}">
      <dgm:prSet/>
      <dgm:spPr/>
      <dgm:t>
        <a:bodyPr/>
        <a:lstStyle/>
        <a:p>
          <a:r>
            <a:rPr lang="en-US"/>
            <a:t>OPENING CEREMONY</a:t>
          </a:r>
        </a:p>
      </dgm:t>
    </dgm:pt>
    <dgm:pt modelId="{982252AD-4F03-4008-B255-D9431EDD0B69}" type="parTrans" cxnId="{4463E878-9C43-4B2A-BA9A-55D57F93B264}">
      <dgm:prSet/>
      <dgm:spPr/>
      <dgm:t>
        <a:bodyPr/>
        <a:lstStyle/>
        <a:p>
          <a:endParaRPr lang="en-US"/>
        </a:p>
      </dgm:t>
    </dgm:pt>
    <dgm:pt modelId="{86BB1F36-E04D-4E3B-9B1B-1ABE20F07331}" type="sibTrans" cxnId="{4463E878-9C43-4B2A-BA9A-55D57F93B264}">
      <dgm:prSet/>
      <dgm:spPr/>
      <dgm:t>
        <a:bodyPr/>
        <a:lstStyle/>
        <a:p>
          <a:endParaRPr lang="en-US"/>
        </a:p>
      </dgm:t>
    </dgm:pt>
    <dgm:pt modelId="{86724C97-2462-4B7D-81B9-F0619124C585}">
      <dgm:prSet/>
      <dgm:spPr/>
      <dgm:t>
        <a:bodyPr/>
        <a:lstStyle/>
        <a:p>
          <a:r>
            <a:rPr lang="en-US"/>
            <a:t>13:40 – 15:50</a:t>
          </a:r>
        </a:p>
      </dgm:t>
    </dgm:pt>
    <dgm:pt modelId="{D5612F26-2694-40F7-B91C-6728F739815D}" type="parTrans" cxnId="{B368CD88-567F-4905-84C2-29CC99F3F425}">
      <dgm:prSet/>
      <dgm:spPr/>
      <dgm:t>
        <a:bodyPr/>
        <a:lstStyle/>
        <a:p>
          <a:endParaRPr lang="en-US"/>
        </a:p>
      </dgm:t>
    </dgm:pt>
    <dgm:pt modelId="{2E5D774A-21DB-4DCD-92BA-EA6632719090}" type="sibTrans" cxnId="{B368CD88-567F-4905-84C2-29CC99F3F425}">
      <dgm:prSet/>
      <dgm:spPr/>
      <dgm:t>
        <a:bodyPr/>
        <a:lstStyle/>
        <a:p>
          <a:endParaRPr lang="en-US"/>
        </a:p>
      </dgm:t>
    </dgm:pt>
    <dgm:pt modelId="{AD02389F-191A-4451-B4E4-98C0BCD4FA68}">
      <dgm:prSet/>
      <dgm:spPr/>
      <dgm:t>
        <a:bodyPr/>
        <a:lstStyle/>
        <a:p>
          <a:r>
            <a:rPr lang="en-US"/>
            <a:t>PRO2 TANDEMS</a:t>
          </a:r>
        </a:p>
      </dgm:t>
    </dgm:pt>
    <dgm:pt modelId="{F9F85590-1F32-4917-A85E-D0741895D4E3}" type="parTrans" cxnId="{7AACF840-AF40-4DA7-9A95-EE7D20759627}">
      <dgm:prSet/>
      <dgm:spPr/>
      <dgm:t>
        <a:bodyPr/>
        <a:lstStyle/>
        <a:p>
          <a:endParaRPr lang="en-US"/>
        </a:p>
      </dgm:t>
    </dgm:pt>
    <dgm:pt modelId="{8BEE2BAE-41C1-495F-8B39-41FE71A11187}" type="sibTrans" cxnId="{7AACF840-AF40-4DA7-9A95-EE7D20759627}">
      <dgm:prSet/>
      <dgm:spPr/>
      <dgm:t>
        <a:bodyPr/>
        <a:lstStyle/>
        <a:p>
          <a:endParaRPr lang="en-US"/>
        </a:p>
      </dgm:t>
    </dgm:pt>
    <dgm:pt modelId="{85BCCCF8-7A51-4820-8FEA-167641BD70D3}">
      <dgm:prSet/>
      <dgm:spPr/>
      <dgm:t>
        <a:bodyPr/>
        <a:lstStyle/>
        <a:p>
          <a:r>
            <a:rPr lang="en-US"/>
            <a:t>16:00 – 16:50</a:t>
          </a:r>
        </a:p>
      </dgm:t>
    </dgm:pt>
    <dgm:pt modelId="{64B32820-DD9B-4B5F-962E-45CCD30FB9C9}" type="parTrans" cxnId="{F827CACF-67AF-4295-BC7A-CA356DA77444}">
      <dgm:prSet/>
      <dgm:spPr/>
      <dgm:t>
        <a:bodyPr/>
        <a:lstStyle/>
        <a:p>
          <a:endParaRPr lang="en-US"/>
        </a:p>
      </dgm:t>
    </dgm:pt>
    <dgm:pt modelId="{0D898B3B-3890-41AB-9907-7D9316146277}" type="sibTrans" cxnId="{F827CACF-67AF-4295-BC7A-CA356DA77444}">
      <dgm:prSet/>
      <dgm:spPr/>
      <dgm:t>
        <a:bodyPr/>
        <a:lstStyle/>
        <a:p>
          <a:endParaRPr lang="en-US"/>
        </a:p>
      </dgm:t>
    </dgm:pt>
    <dgm:pt modelId="{81364045-F4C7-4950-BC55-FFB9DB48998B}">
      <dgm:prSet/>
      <dgm:spPr/>
      <dgm:t>
        <a:bodyPr/>
        <a:lstStyle/>
        <a:p>
          <a:r>
            <a:rPr lang="en-US"/>
            <a:t>STREET TOP32 TANDEM PRACTICE</a:t>
          </a:r>
        </a:p>
      </dgm:t>
    </dgm:pt>
    <dgm:pt modelId="{2C8CEF6D-D779-4B87-A08C-EDFE3A55BB8C}" type="parTrans" cxnId="{01EB6DD6-C59E-4291-AA22-47752ED38477}">
      <dgm:prSet/>
      <dgm:spPr/>
      <dgm:t>
        <a:bodyPr/>
        <a:lstStyle/>
        <a:p>
          <a:endParaRPr lang="en-US"/>
        </a:p>
      </dgm:t>
    </dgm:pt>
    <dgm:pt modelId="{01ADE65D-4CB9-481E-8DCA-DCE4A4C3F72D}" type="sibTrans" cxnId="{01EB6DD6-C59E-4291-AA22-47752ED38477}">
      <dgm:prSet/>
      <dgm:spPr/>
      <dgm:t>
        <a:bodyPr/>
        <a:lstStyle/>
        <a:p>
          <a:endParaRPr lang="en-US"/>
        </a:p>
      </dgm:t>
    </dgm:pt>
    <dgm:pt modelId="{96D738AE-0C7F-4875-8023-A3D3D99C0599}">
      <dgm:prSet/>
      <dgm:spPr/>
      <dgm:t>
        <a:bodyPr/>
        <a:lstStyle/>
        <a:p>
          <a:r>
            <a:rPr lang="en-US"/>
            <a:t>17:00 – 19:30</a:t>
          </a:r>
        </a:p>
      </dgm:t>
    </dgm:pt>
    <dgm:pt modelId="{C5A2F3E7-9E6F-48C2-AC93-5991677CB392}" type="parTrans" cxnId="{66D1728E-EA58-4A5C-8848-C85F7E80CFF4}">
      <dgm:prSet/>
      <dgm:spPr/>
      <dgm:t>
        <a:bodyPr/>
        <a:lstStyle/>
        <a:p>
          <a:endParaRPr lang="en-US"/>
        </a:p>
      </dgm:t>
    </dgm:pt>
    <dgm:pt modelId="{0EA941CB-6E37-433B-88C0-459CBBFCBDAC}" type="sibTrans" cxnId="{66D1728E-EA58-4A5C-8848-C85F7E80CFF4}">
      <dgm:prSet/>
      <dgm:spPr/>
      <dgm:t>
        <a:bodyPr/>
        <a:lstStyle/>
        <a:p>
          <a:endParaRPr lang="en-US"/>
        </a:p>
      </dgm:t>
    </dgm:pt>
    <dgm:pt modelId="{6EBF55CF-43FA-4CA9-9C8C-EE90D31CC5DF}">
      <dgm:prSet/>
      <dgm:spPr/>
      <dgm:t>
        <a:bodyPr/>
        <a:lstStyle/>
        <a:p>
          <a:r>
            <a:rPr lang="en-US"/>
            <a:t>STREET TANDEMS</a:t>
          </a:r>
        </a:p>
      </dgm:t>
    </dgm:pt>
    <dgm:pt modelId="{2ABDE384-139F-4C7D-83CB-7A233B0D1098}" type="parTrans" cxnId="{15E33042-00BA-42B9-B28A-07943CD86A7F}">
      <dgm:prSet/>
      <dgm:spPr/>
      <dgm:t>
        <a:bodyPr/>
        <a:lstStyle/>
        <a:p>
          <a:endParaRPr lang="en-US"/>
        </a:p>
      </dgm:t>
    </dgm:pt>
    <dgm:pt modelId="{B5C169F4-7105-4543-B4C1-6AE0C8EDA67D}" type="sibTrans" cxnId="{15E33042-00BA-42B9-B28A-07943CD86A7F}">
      <dgm:prSet/>
      <dgm:spPr/>
      <dgm:t>
        <a:bodyPr/>
        <a:lstStyle/>
        <a:p>
          <a:endParaRPr lang="en-US"/>
        </a:p>
      </dgm:t>
    </dgm:pt>
    <dgm:pt modelId="{A8D4F4AD-95DA-4AA5-898F-22346C47B0FB}">
      <dgm:prSet/>
      <dgm:spPr/>
      <dgm:t>
        <a:bodyPr/>
        <a:lstStyle/>
        <a:p>
          <a:r>
            <a:rPr lang="en-US"/>
            <a:t>19:40</a:t>
          </a:r>
        </a:p>
      </dgm:t>
    </dgm:pt>
    <dgm:pt modelId="{0534643C-1119-40CF-9DAF-85B797E1C915}" type="parTrans" cxnId="{3AEE1653-B6E8-4AB6-A952-7D297A58CCCD}">
      <dgm:prSet/>
      <dgm:spPr/>
      <dgm:t>
        <a:bodyPr/>
        <a:lstStyle/>
        <a:p>
          <a:endParaRPr lang="en-US"/>
        </a:p>
      </dgm:t>
    </dgm:pt>
    <dgm:pt modelId="{E430A413-83FC-4E2E-8102-AEF04168B2A4}" type="sibTrans" cxnId="{3AEE1653-B6E8-4AB6-A952-7D297A58CCCD}">
      <dgm:prSet/>
      <dgm:spPr/>
      <dgm:t>
        <a:bodyPr/>
        <a:lstStyle/>
        <a:p>
          <a:endParaRPr lang="en-US"/>
        </a:p>
      </dgm:t>
    </dgm:pt>
    <dgm:pt modelId="{8F458400-D437-4B35-9C1A-DB2171B2FEB8}">
      <dgm:prSet/>
      <dgm:spPr/>
      <dgm:t>
        <a:bodyPr/>
        <a:lstStyle/>
        <a:p>
          <a:r>
            <a:rPr lang="en-US"/>
            <a:t>PRIZE GIVING CEREMONY</a:t>
          </a:r>
        </a:p>
      </dgm:t>
    </dgm:pt>
    <dgm:pt modelId="{C8573428-3A31-4BC8-9515-48440AF36EBA}" type="parTrans" cxnId="{368DC3ED-213F-4798-885B-994475CE5D13}">
      <dgm:prSet/>
      <dgm:spPr/>
      <dgm:t>
        <a:bodyPr/>
        <a:lstStyle/>
        <a:p>
          <a:endParaRPr lang="en-US"/>
        </a:p>
      </dgm:t>
    </dgm:pt>
    <dgm:pt modelId="{95EB588D-6B94-482C-8ED4-420130420B7E}" type="sibTrans" cxnId="{368DC3ED-213F-4798-885B-994475CE5D13}">
      <dgm:prSet/>
      <dgm:spPr/>
      <dgm:t>
        <a:bodyPr/>
        <a:lstStyle/>
        <a:p>
          <a:endParaRPr lang="en-US"/>
        </a:p>
      </dgm:t>
    </dgm:pt>
    <dgm:pt modelId="{082F745E-043B-4286-800A-38153E0C263A}">
      <dgm:prSet/>
      <dgm:spPr/>
      <dgm:t>
        <a:bodyPr/>
        <a:lstStyle/>
        <a:p>
          <a:r>
            <a:rPr lang="en-US"/>
            <a:t>19:50</a:t>
          </a:r>
        </a:p>
      </dgm:t>
    </dgm:pt>
    <dgm:pt modelId="{715F8DA5-79DC-4FAE-825C-1CC68555716C}" type="parTrans" cxnId="{EBAE0017-E7AA-45F0-B516-85F3CF9BD6C7}">
      <dgm:prSet/>
      <dgm:spPr/>
      <dgm:t>
        <a:bodyPr/>
        <a:lstStyle/>
        <a:p>
          <a:endParaRPr lang="en-US"/>
        </a:p>
      </dgm:t>
    </dgm:pt>
    <dgm:pt modelId="{C976A9F0-D100-4C3D-81DC-BE169ACE576E}" type="sibTrans" cxnId="{EBAE0017-E7AA-45F0-B516-85F3CF9BD6C7}">
      <dgm:prSet/>
      <dgm:spPr/>
      <dgm:t>
        <a:bodyPr/>
        <a:lstStyle/>
        <a:p>
          <a:endParaRPr lang="en-US"/>
        </a:p>
      </dgm:t>
    </dgm:pt>
    <dgm:pt modelId="{426757B7-C6B0-4D97-9B06-B94C3466AE0A}">
      <dgm:prSet/>
      <dgm:spPr/>
      <dgm:t>
        <a:bodyPr/>
        <a:lstStyle/>
        <a:p>
          <a:r>
            <a:rPr lang="en-US"/>
            <a:t>DRIVERS AFTER-RACE BRIEFING (NOT MANDATORY)</a:t>
          </a:r>
        </a:p>
      </dgm:t>
    </dgm:pt>
    <dgm:pt modelId="{26A9C450-462A-4BE6-87E4-7F7D3836208F}" type="parTrans" cxnId="{ED3DCF1B-6C70-47EA-98BA-77F65664614B}">
      <dgm:prSet/>
      <dgm:spPr/>
      <dgm:t>
        <a:bodyPr/>
        <a:lstStyle/>
        <a:p>
          <a:endParaRPr lang="en-US"/>
        </a:p>
      </dgm:t>
    </dgm:pt>
    <dgm:pt modelId="{0EC71AD4-09F3-41A5-8490-E0367577FB05}" type="sibTrans" cxnId="{ED3DCF1B-6C70-47EA-98BA-77F65664614B}">
      <dgm:prSet/>
      <dgm:spPr/>
      <dgm:t>
        <a:bodyPr/>
        <a:lstStyle/>
        <a:p>
          <a:endParaRPr lang="en-US"/>
        </a:p>
      </dgm:t>
    </dgm:pt>
    <dgm:pt modelId="{09F598F1-A1A7-40A7-ABD3-90E1E705FF79}" type="pres">
      <dgm:prSet presAssocID="{7CD0A01C-65DC-4877-84BE-B0EE25B5EB00}" presName="Name0" presStyleCnt="0">
        <dgm:presLayoutVars>
          <dgm:chMax/>
          <dgm:chPref/>
          <dgm:animLvl val="lvl"/>
        </dgm:presLayoutVars>
      </dgm:prSet>
      <dgm:spPr/>
    </dgm:pt>
    <dgm:pt modelId="{13C0263F-842C-4E62-8B6A-4EA2FBB408F8}" type="pres">
      <dgm:prSet presAssocID="{A89BA75D-3C89-4071-9E55-5CC28F169B03}" presName="composite1" presStyleCnt="0"/>
      <dgm:spPr/>
    </dgm:pt>
    <dgm:pt modelId="{245BAF10-A940-4206-9AA5-FE4E34AE2F2D}" type="pres">
      <dgm:prSet presAssocID="{A89BA75D-3C89-4071-9E55-5CC28F169B03}" presName="parent1" presStyleLbl="alignNode1" presStyleIdx="0" presStyleCnt="9">
        <dgm:presLayoutVars>
          <dgm:chMax val="1"/>
          <dgm:chPref val="1"/>
          <dgm:bulletEnabled val="1"/>
        </dgm:presLayoutVars>
      </dgm:prSet>
      <dgm:spPr/>
    </dgm:pt>
    <dgm:pt modelId="{4462A610-CAAC-421F-A294-140FFF78F64C}" type="pres">
      <dgm:prSet presAssocID="{A89BA75D-3C89-4071-9E55-5CC28F169B03}" presName="Childtext1" presStyleLbl="revTx" presStyleIdx="0" presStyleCnt="9">
        <dgm:presLayoutVars>
          <dgm:bulletEnabled val="1"/>
        </dgm:presLayoutVars>
      </dgm:prSet>
      <dgm:spPr/>
    </dgm:pt>
    <dgm:pt modelId="{0356C03C-9377-4233-8F39-66978779DC50}" type="pres">
      <dgm:prSet presAssocID="{A89BA75D-3C89-4071-9E55-5CC28F169B03}" presName="ConnectLine1" presStyleLbl="sibTrans1D1" presStyleIdx="0" presStyleCnt="9"/>
      <dgm:spPr>
        <a:noFill/>
        <a:ln w="12700" cap="flat" cmpd="sng" algn="ctr">
          <a:solidFill>
            <a:schemeClr val="accent2">
              <a:hueOff val="0"/>
              <a:satOff val="0"/>
              <a:lumOff val="0"/>
              <a:alphaOff val="0"/>
            </a:schemeClr>
          </a:solidFill>
          <a:prstDash val="dash"/>
          <a:miter lim="800000"/>
        </a:ln>
        <a:effectLst/>
      </dgm:spPr>
    </dgm:pt>
    <dgm:pt modelId="{0C0F3D8F-B207-49A4-83F6-3130280886C5}" type="pres">
      <dgm:prSet presAssocID="{A89BA75D-3C89-4071-9E55-5CC28F169B03}" presName="ConnectLineEnd1" presStyleLbl="lnNode1" presStyleIdx="0" presStyleCnt="9"/>
      <dgm:spPr/>
    </dgm:pt>
    <dgm:pt modelId="{3FCBC24E-3284-4CAC-B20A-413DB61EA7F5}" type="pres">
      <dgm:prSet presAssocID="{A89BA75D-3C89-4071-9E55-5CC28F169B03}" presName="EmptyPane1" presStyleCnt="0"/>
      <dgm:spPr/>
    </dgm:pt>
    <dgm:pt modelId="{EA624FF3-BC0A-4134-9641-822AF979EEF4}" type="pres">
      <dgm:prSet presAssocID="{01965AE0-DACB-4853-97E5-FDB292FE67D6}" presName="spaceBetweenRectangles1" presStyleCnt="0"/>
      <dgm:spPr/>
    </dgm:pt>
    <dgm:pt modelId="{20A73565-DD7B-40E9-BB11-96400AFF12CF}" type="pres">
      <dgm:prSet presAssocID="{7D7306DD-638B-457C-A2A3-7AFA3092642B}" presName="composite1" presStyleCnt="0"/>
      <dgm:spPr/>
    </dgm:pt>
    <dgm:pt modelId="{1861040E-59B9-4861-8689-37DC014FFEC6}" type="pres">
      <dgm:prSet presAssocID="{7D7306DD-638B-457C-A2A3-7AFA3092642B}" presName="parent1" presStyleLbl="alignNode1" presStyleIdx="1" presStyleCnt="9">
        <dgm:presLayoutVars>
          <dgm:chMax val="1"/>
          <dgm:chPref val="1"/>
          <dgm:bulletEnabled val="1"/>
        </dgm:presLayoutVars>
      </dgm:prSet>
      <dgm:spPr/>
    </dgm:pt>
    <dgm:pt modelId="{E2BE7375-41EA-428D-8098-B425F9DD9458}" type="pres">
      <dgm:prSet presAssocID="{7D7306DD-638B-457C-A2A3-7AFA3092642B}" presName="Childtext1" presStyleLbl="revTx" presStyleIdx="1" presStyleCnt="9">
        <dgm:presLayoutVars>
          <dgm:bulletEnabled val="1"/>
        </dgm:presLayoutVars>
      </dgm:prSet>
      <dgm:spPr/>
    </dgm:pt>
    <dgm:pt modelId="{9E2BFB22-F264-407C-B462-1D2F30649BCC}" type="pres">
      <dgm:prSet presAssocID="{7D7306DD-638B-457C-A2A3-7AFA3092642B}" presName="ConnectLine1" presStyleLbl="sibTrans1D1" presStyleIdx="1" presStyleCnt="9"/>
      <dgm:spPr>
        <a:noFill/>
        <a:ln w="12700" cap="flat" cmpd="sng" algn="ctr">
          <a:solidFill>
            <a:schemeClr val="accent2">
              <a:hueOff val="0"/>
              <a:satOff val="0"/>
              <a:lumOff val="0"/>
              <a:alphaOff val="0"/>
            </a:schemeClr>
          </a:solidFill>
          <a:prstDash val="dash"/>
          <a:miter lim="800000"/>
        </a:ln>
        <a:effectLst/>
      </dgm:spPr>
    </dgm:pt>
    <dgm:pt modelId="{9F18D9E8-DCD3-4EF3-9B0C-F49FEAE5381D}" type="pres">
      <dgm:prSet presAssocID="{7D7306DD-638B-457C-A2A3-7AFA3092642B}" presName="ConnectLineEnd1" presStyleLbl="lnNode1" presStyleIdx="1" presStyleCnt="9"/>
      <dgm:spPr/>
    </dgm:pt>
    <dgm:pt modelId="{1F2326F8-2C22-4C77-A88F-BCD22B4AA388}" type="pres">
      <dgm:prSet presAssocID="{7D7306DD-638B-457C-A2A3-7AFA3092642B}" presName="EmptyPane1" presStyleCnt="0"/>
      <dgm:spPr/>
    </dgm:pt>
    <dgm:pt modelId="{40882E3C-C9AE-4E6E-8DF9-72C49C3C91E6}" type="pres">
      <dgm:prSet presAssocID="{8297E27B-F569-431C-99C8-9A36C3F0AFA3}" presName="spaceBetweenRectangles1" presStyleCnt="0"/>
      <dgm:spPr/>
    </dgm:pt>
    <dgm:pt modelId="{E6741A93-98EF-4C0D-BB08-B5DBA8BDB59E}" type="pres">
      <dgm:prSet presAssocID="{C91B442E-B489-412B-AA15-04C31EE6DAC3}" presName="composite1" presStyleCnt="0"/>
      <dgm:spPr/>
    </dgm:pt>
    <dgm:pt modelId="{43C8A90E-A046-48AB-AA4C-79E00777AADB}" type="pres">
      <dgm:prSet presAssocID="{C91B442E-B489-412B-AA15-04C31EE6DAC3}" presName="parent1" presStyleLbl="alignNode1" presStyleIdx="2" presStyleCnt="9">
        <dgm:presLayoutVars>
          <dgm:chMax val="1"/>
          <dgm:chPref val="1"/>
          <dgm:bulletEnabled val="1"/>
        </dgm:presLayoutVars>
      </dgm:prSet>
      <dgm:spPr/>
    </dgm:pt>
    <dgm:pt modelId="{1D69469E-ADCE-4DC2-A4FB-72CD0D86D203}" type="pres">
      <dgm:prSet presAssocID="{C91B442E-B489-412B-AA15-04C31EE6DAC3}" presName="Childtext1" presStyleLbl="revTx" presStyleIdx="2" presStyleCnt="9">
        <dgm:presLayoutVars>
          <dgm:bulletEnabled val="1"/>
        </dgm:presLayoutVars>
      </dgm:prSet>
      <dgm:spPr/>
    </dgm:pt>
    <dgm:pt modelId="{AD1A0CEB-A855-4EF2-997E-78167F84AE11}" type="pres">
      <dgm:prSet presAssocID="{C91B442E-B489-412B-AA15-04C31EE6DAC3}" presName="ConnectLine1" presStyleLbl="sibTrans1D1" presStyleIdx="2" presStyleCnt="9"/>
      <dgm:spPr>
        <a:noFill/>
        <a:ln w="12700" cap="flat" cmpd="sng" algn="ctr">
          <a:solidFill>
            <a:schemeClr val="accent2">
              <a:hueOff val="0"/>
              <a:satOff val="0"/>
              <a:lumOff val="0"/>
              <a:alphaOff val="0"/>
            </a:schemeClr>
          </a:solidFill>
          <a:prstDash val="dash"/>
          <a:miter lim="800000"/>
        </a:ln>
        <a:effectLst/>
      </dgm:spPr>
    </dgm:pt>
    <dgm:pt modelId="{69C99B6E-92E7-4134-A165-1EC0D7E52732}" type="pres">
      <dgm:prSet presAssocID="{C91B442E-B489-412B-AA15-04C31EE6DAC3}" presName="ConnectLineEnd1" presStyleLbl="lnNode1" presStyleIdx="2" presStyleCnt="9"/>
      <dgm:spPr/>
    </dgm:pt>
    <dgm:pt modelId="{CED31C52-D07D-4CD1-8164-C563452D074C}" type="pres">
      <dgm:prSet presAssocID="{C91B442E-B489-412B-AA15-04C31EE6DAC3}" presName="EmptyPane1" presStyleCnt="0"/>
      <dgm:spPr/>
    </dgm:pt>
    <dgm:pt modelId="{86EF64F6-E763-4D1F-85EA-0E473BE5CB38}" type="pres">
      <dgm:prSet presAssocID="{442DBEDE-139C-4950-8878-20579CDF5DDB}" presName="spaceBetweenRectangles1" presStyleCnt="0"/>
      <dgm:spPr/>
    </dgm:pt>
    <dgm:pt modelId="{92B886EA-7860-482C-A386-5343246D41CB}" type="pres">
      <dgm:prSet presAssocID="{0D63F6E4-CF26-44AB-8076-16A3FF27E61D}" presName="composite1" presStyleCnt="0"/>
      <dgm:spPr/>
    </dgm:pt>
    <dgm:pt modelId="{15775FF0-C3D6-44AC-A3D3-194D9EDDCD9D}" type="pres">
      <dgm:prSet presAssocID="{0D63F6E4-CF26-44AB-8076-16A3FF27E61D}" presName="parent1" presStyleLbl="alignNode1" presStyleIdx="3" presStyleCnt="9">
        <dgm:presLayoutVars>
          <dgm:chMax val="1"/>
          <dgm:chPref val="1"/>
          <dgm:bulletEnabled val="1"/>
        </dgm:presLayoutVars>
      </dgm:prSet>
      <dgm:spPr/>
    </dgm:pt>
    <dgm:pt modelId="{C1BF7E68-6FF2-40A2-9676-156EA9F8200F}" type="pres">
      <dgm:prSet presAssocID="{0D63F6E4-CF26-44AB-8076-16A3FF27E61D}" presName="Childtext1" presStyleLbl="revTx" presStyleIdx="3" presStyleCnt="9">
        <dgm:presLayoutVars>
          <dgm:bulletEnabled val="1"/>
        </dgm:presLayoutVars>
      </dgm:prSet>
      <dgm:spPr/>
    </dgm:pt>
    <dgm:pt modelId="{0E554371-F37B-4F01-B1C8-5B439DD56204}" type="pres">
      <dgm:prSet presAssocID="{0D63F6E4-CF26-44AB-8076-16A3FF27E61D}" presName="ConnectLine1" presStyleLbl="sibTrans1D1" presStyleIdx="3" presStyleCnt="9"/>
      <dgm:spPr>
        <a:noFill/>
        <a:ln w="12700" cap="flat" cmpd="sng" algn="ctr">
          <a:solidFill>
            <a:schemeClr val="accent2">
              <a:hueOff val="0"/>
              <a:satOff val="0"/>
              <a:lumOff val="0"/>
              <a:alphaOff val="0"/>
            </a:schemeClr>
          </a:solidFill>
          <a:prstDash val="dash"/>
          <a:miter lim="800000"/>
        </a:ln>
        <a:effectLst/>
      </dgm:spPr>
    </dgm:pt>
    <dgm:pt modelId="{053B6AD9-3F3D-4162-88CD-E9E45144726E}" type="pres">
      <dgm:prSet presAssocID="{0D63F6E4-CF26-44AB-8076-16A3FF27E61D}" presName="ConnectLineEnd1" presStyleLbl="lnNode1" presStyleIdx="3" presStyleCnt="9"/>
      <dgm:spPr/>
    </dgm:pt>
    <dgm:pt modelId="{2BF2116E-55B0-4478-ACE7-4FDBB8D7833C}" type="pres">
      <dgm:prSet presAssocID="{0D63F6E4-CF26-44AB-8076-16A3FF27E61D}" presName="EmptyPane1" presStyleCnt="0"/>
      <dgm:spPr/>
    </dgm:pt>
    <dgm:pt modelId="{AA9431BE-4189-46DF-8F19-5C03677B05B0}" type="pres">
      <dgm:prSet presAssocID="{427F1F7D-6432-49A0-A882-2C1B2258EDD8}" presName="spaceBetweenRectangles1" presStyleCnt="0"/>
      <dgm:spPr/>
    </dgm:pt>
    <dgm:pt modelId="{22A284D3-86B3-4E1E-A0FC-488EA0725E87}" type="pres">
      <dgm:prSet presAssocID="{86724C97-2462-4B7D-81B9-F0619124C585}" presName="composite1" presStyleCnt="0"/>
      <dgm:spPr/>
    </dgm:pt>
    <dgm:pt modelId="{14FA2E33-7598-4A5A-AE9A-3D79EE4E4328}" type="pres">
      <dgm:prSet presAssocID="{86724C97-2462-4B7D-81B9-F0619124C585}" presName="parent1" presStyleLbl="alignNode1" presStyleIdx="4" presStyleCnt="9">
        <dgm:presLayoutVars>
          <dgm:chMax val="1"/>
          <dgm:chPref val="1"/>
          <dgm:bulletEnabled val="1"/>
        </dgm:presLayoutVars>
      </dgm:prSet>
      <dgm:spPr/>
    </dgm:pt>
    <dgm:pt modelId="{FA7C02E1-6043-4FCD-82E9-6B2E72AAABEE}" type="pres">
      <dgm:prSet presAssocID="{86724C97-2462-4B7D-81B9-F0619124C585}" presName="Childtext1" presStyleLbl="revTx" presStyleIdx="4" presStyleCnt="9">
        <dgm:presLayoutVars>
          <dgm:bulletEnabled val="1"/>
        </dgm:presLayoutVars>
      </dgm:prSet>
      <dgm:spPr/>
    </dgm:pt>
    <dgm:pt modelId="{71F68ADC-AD22-4395-9BB4-56A0F55093C9}" type="pres">
      <dgm:prSet presAssocID="{86724C97-2462-4B7D-81B9-F0619124C585}" presName="ConnectLine1" presStyleLbl="sibTrans1D1" presStyleIdx="4" presStyleCnt="9"/>
      <dgm:spPr>
        <a:noFill/>
        <a:ln w="12700" cap="flat" cmpd="sng" algn="ctr">
          <a:solidFill>
            <a:schemeClr val="accent2">
              <a:hueOff val="0"/>
              <a:satOff val="0"/>
              <a:lumOff val="0"/>
              <a:alphaOff val="0"/>
            </a:schemeClr>
          </a:solidFill>
          <a:prstDash val="dash"/>
          <a:miter lim="800000"/>
        </a:ln>
        <a:effectLst/>
      </dgm:spPr>
    </dgm:pt>
    <dgm:pt modelId="{0D425567-7A46-4E14-A300-80C38E6F79D3}" type="pres">
      <dgm:prSet presAssocID="{86724C97-2462-4B7D-81B9-F0619124C585}" presName="ConnectLineEnd1" presStyleLbl="lnNode1" presStyleIdx="4" presStyleCnt="9"/>
      <dgm:spPr/>
    </dgm:pt>
    <dgm:pt modelId="{CF9EA339-D3FB-4568-B348-0D8DFF65CD54}" type="pres">
      <dgm:prSet presAssocID="{86724C97-2462-4B7D-81B9-F0619124C585}" presName="EmptyPane1" presStyleCnt="0"/>
      <dgm:spPr/>
    </dgm:pt>
    <dgm:pt modelId="{BCF6142A-AFCE-4AD4-88A1-210A2D73630F}" type="pres">
      <dgm:prSet presAssocID="{2E5D774A-21DB-4DCD-92BA-EA6632719090}" presName="spaceBetweenRectangles1" presStyleCnt="0"/>
      <dgm:spPr/>
    </dgm:pt>
    <dgm:pt modelId="{687B210F-A4F2-4C36-A920-0EFF9F8E9D0D}" type="pres">
      <dgm:prSet presAssocID="{85BCCCF8-7A51-4820-8FEA-167641BD70D3}" presName="composite1" presStyleCnt="0"/>
      <dgm:spPr/>
    </dgm:pt>
    <dgm:pt modelId="{40E1D40C-F02D-4457-AA86-8882ACE47CB1}" type="pres">
      <dgm:prSet presAssocID="{85BCCCF8-7A51-4820-8FEA-167641BD70D3}" presName="parent1" presStyleLbl="alignNode1" presStyleIdx="5" presStyleCnt="9">
        <dgm:presLayoutVars>
          <dgm:chMax val="1"/>
          <dgm:chPref val="1"/>
          <dgm:bulletEnabled val="1"/>
        </dgm:presLayoutVars>
      </dgm:prSet>
      <dgm:spPr/>
    </dgm:pt>
    <dgm:pt modelId="{F42CBA58-4246-4D55-9D9D-CEAE56EE4499}" type="pres">
      <dgm:prSet presAssocID="{85BCCCF8-7A51-4820-8FEA-167641BD70D3}" presName="Childtext1" presStyleLbl="revTx" presStyleIdx="5" presStyleCnt="9">
        <dgm:presLayoutVars>
          <dgm:bulletEnabled val="1"/>
        </dgm:presLayoutVars>
      </dgm:prSet>
      <dgm:spPr/>
    </dgm:pt>
    <dgm:pt modelId="{93AF3423-9BCF-4640-B73B-4DA027FD273C}" type="pres">
      <dgm:prSet presAssocID="{85BCCCF8-7A51-4820-8FEA-167641BD70D3}" presName="ConnectLine1" presStyleLbl="sibTrans1D1" presStyleIdx="5" presStyleCnt="9"/>
      <dgm:spPr>
        <a:noFill/>
        <a:ln w="12700" cap="flat" cmpd="sng" algn="ctr">
          <a:solidFill>
            <a:schemeClr val="accent2">
              <a:hueOff val="0"/>
              <a:satOff val="0"/>
              <a:lumOff val="0"/>
              <a:alphaOff val="0"/>
            </a:schemeClr>
          </a:solidFill>
          <a:prstDash val="dash"/>
          <a:miter lim="800000"/>
        </a:ln>
        <a:effectLst/>
      </dgm:spPr>
    </dgm:pt>
    <dgm:pt modelId="{6BEC5153-53EE-44AE-BA17-0F2AECF8F840}" type="pres">
      <dgm:prSet presAssocID="{85BCCCF8-7A51-4820-8FEA-167641BD70D3}" presName="ConnectLineEnd1" presStyleLbl="lnNode1" presStyleIdx="5" presStyleCnt="9"/>
      <dgm:spPr/>
    </dgm:pt>
    <dgm:pt modelId="{7ED7828B-61EB-40D6-9272-9D477E7E8AB7}" type="pres">
      <dgm:prSet presAssocID="{85BCCCF8-7A51-4820-8FEA-167641BD70D3}" presName="EmptyPane1" presStyleCnt="0"/>
      <dgm:spPr/>
    </dgm:pt>
    <dgm:pt modelId="{350AA8EC-25CB-4A6A-BA35-55E7BEF23185}" type="pres">
      <dgm:prSet presAssocID="{0D898B3B-3890-41AB-9907-7D9316146277}" presName="spaceBetweenRectangles1" presStyleCnt="0"/>
      <dgm:spPr/>
    </dgm:pt>
    <dgm:pt modelId="{31D0FF07-3DB1-4FED-97EF-9704069D37B4}" type="pres">
      <dgm:prSet presAssocID="{96D738AE-0C7F-4875-8023-A3D3D99C0599}" presName="composite1" presStyleCnt="0"/>
      <dgm:spPr/>
    </dgm:pt>
    <dgm:pt modelId="{3F923DCE-3FAD-4855-B063-746DECC30875}" type="pres">
      <dgm:prSet presAssocID="{96D738AE-0C7F-4875-8023-A3D3D99C0599}" presName="parent1" presStyleLbl="alignNode1" presStyleIdx="6" presStyleCnt="9">
        <dgm:presLayoutVars>
          <dgm:chMax val="1"/>
          <dgm:chPref val="1"/>
          <dgm:bulletEnabled val="1"/>
        </dgm:presLayoutVars>
      </dgm:prSet>
      <dgm:spPr/>
    </dgm:pt>
    <dgm:pt modelId="{C62D3158-275A-42E8-9580-403D8B890C48}" type="pres">
      <dgm:prSet presAssocID="{96D738AE-0C7F-4875-8023-A3D3D99C0599}" presName="Childtext1" presStyleLbl="revTx" presStyleIdx="6" presStyleCnt="9">
        <dgm:presLayoutVars>
          <dgm:bulletEnabled val="1"/>
        </dgm:presLayoutVars>
      </dgm:prSet>
      <dgm:spPr/>
    </dgm:pt>
    <dgm:pt modelId="{B54699E1-01DB-4204-B045-EE909D27C4FF}" type="pres">
      <dgm:prSet presAssocID="{96D738AE-0C7F-4875-8023-A3D3D99C0599}" presName="ConnectLine1" presStyleLbl="sibTrans1D1" presStyleIdx="6" presStyleCnt="9"/>
      <dgm:spPr>
        <a:noFill/>
        <a:ln w="12700" cap="flat" cmpd="sng" algn="ctr">
          <a:solidFill>
            <a:schemeClr val="accent2">
              <a:hueOff val="0"/>
              <a:satOff val="0"/>
              <a:lumOff val="0"/>
              <a:alphaOff val="0"/>
            </a:schemeClr>
          </a:solidFill>
          <a:prstDash val="dash"/>
          <a:miter lim="800000"/>
        </a:ln>
        <a:effectLst/>
      </dgm:spPr>
    </dgm:pt>
    <dgm:pt modelId="{5BA827E6-C70E-41DE-9D37-933121E28BD4}" type="pres">
      <dgm:prSet presAssocID="{96D738AE-0C7F-4875-8023-A3D3D99C0599}" presName="ConnectLineEnd1" presStyleLbl="lnNode1" presStyleIdx="6" presStyleCnt="9"/>
      <dgm:spPr/>
    </dgm:pt>
    <dgm:pt modelId="{7B9552A4-D328-49B6-8E96-277A617ADF3B}" type="pres">
      <dgm:prSet presAssocID="{96D738AE-0C7F-4875-8023-A3D3D99C0599}" presName="EmptyPane1" presStyleCnt="0"/>
      <dgm:spPr/>
    </dgm:pt>
    <dgm:pt modelId="{6CCD8B14-0C8B-4E0F-9BF0-E7B1FA26AB22}" type="pres">
      <dgm:prSet presAssocID="{0EA941CB-6E37-433B-88C0-459CBBFCBDAC}" presName="spaceBetweenRectangles1" presStyleCnt="0"/>
      <dgm:spPr/>
    </dgm:pt>
    <dgm:pt modelId="{719A11FB-A249-4F96-81EE-FDBB6A8921BE}" type="pres">
      <dgm:prSet presAssocID="{A8D4F4AD-95DA-4AA5-898F-22346C47B0FB}" presName="composite1" presStyleCnt="0"/>
      <dgm:spPr/>
    </dgm:pt>
    <dgm:pt modelId="{1625B696-FD3B-44D4-A47E-85433A917AFD}" type="pres">
      <dgm:prSet presAssocID="{A8D4F4AD-95DA-4AA5-898F-22346C47B0FB}" presName="parent1" presStyleLbl="alignNode1" presStyleIdx="7" presStyleCnt="9">
        <dgm:presLayoutVars>
          <dgm:chMax val="1"/>
          <dgm:chPref val="1"/>
          <dgm:bulletEnabled val="1"/>
        </dgm:presLayoutVars>
      </dgm:prSet>
      <dgm:spPr/>
    </dgm:pt>
    <dgm:pt modelId="{FF116C4B-D362-43EF-A98D-291E8CFEF9E0}" type="pres">
      <dgm:prSet presAssocID="{A8D4F4AD-95DA-4AA5-898F-22346C47B0FB}" presName="Childtext1" presStyleLbl="revTx" presStyleIdx="7" presStyleCnt="9">
        <dgm:presLayoutVars>
          <dgm:bulletEnabled val="1"/>
        </dgm:presLayoutVars>
      </dgm:prSet>
      <dgm:spPr/>
    </dgm:pt>
    <dgm:pt modelId="{61B8B253-E4F7-474E-984D-7C5C620587E2}" type="pres">
      <dgm:prSet presAssocID="{A8D4F4AD-95DA-4AA5-898F-22346C47B0FB}" presName="ConnectLine1" presStyleLbl="sibTrans1D1" presStyleIdx="7" presStyleCnt="9"/>
      <dgm:spPr>
        <a:noFill/>
        <a:ln w="12700" cap="flat" cmpd="sng" algn="ctr">
          <a:solidFill>
            <a:schemeClr val="accent2">
              <a:hueOff val="0"/>
              <a:satOff val="0"/>
              <a:lumOff val="0"/>
              <a:alphaOff val="0"/>
            </a:schemeClr>
          </a:solidFill>
          <a:prstDash val="dash"/>
          <a:miter lim="800000"/>
        </a:ln>
        <a:effectLst/>
      </dgm:spPr>
    </dgm:pt>
    <dgm:pt modelId="{F469F064-E45A-432C-B931-C61DE3B83498}" type="pres">
      <dgm:prSet presAssocID="{A8D4F4AD-95DA-4AA5-898F-22346C47B0FB}" presName="ConnectLineEnd1" presStyleLbl="lnNode1" presStyleIdx="7" presStyleCnt="9"/>
      <dgm:spPr/>
    </dgm:pt>
    <dgm:pt modelId="{C01826F6-F45D-4D78-BF6F-5B429BAFD691}" type="pres">
      <dgm:prSet presAssocID="{A8D4F4AD-95DA-4AA5-898F-22346C47B0FB}" presName="EmptyPane1" presStyleCnt="0"/>
      <dgm:spPr/>
    </dgm:pt>
    <dgm:pt modelId="{1CD77632-3669-4C31-ADF1-E1F3053A2DE9}" type="pres">
      <dgm:prSet presAssocID="{E430A413-83FC-4E2E-8102-AEF04168B2A4}" presName="spaceBetweenRectangles1" presStyleCnt="0"/>
      <dgm:spPr/>
    </dgm:pt>
    <dgm:pt modelId="{17479D7B-BA5F-4F4C-B322-6A61205D38F2}" type="pres">
      <dgm:prSet presAssocID="{082F745E-043B-4286-800A-38153E0C263A}" presName="composite1" presStyleCnt="0"/>
      <dgm:spPr/>
    </dgm:pt>
    <dgm:pt modelId="{9422D6B0-2CB4-4F73-AB68-AA89B7F05372}" type="pres">
      <dgm:prSet presAssocID="{082F745E-043B-4286-800A-38153E0C263A}" presName="parent1" presStyleLbl="alignNode1" presStyleIdx="8" presStyleCnt="9">
        <dgm:presLayoutVars>
          <dgm:chMax val="1"/>
          <dgm:chPref val="1"/>
          <dgm:bulletEnabled val="1"/>
        </dgm:presLayoutVars>
      </dgm:prSet>
      <dgm:spPr/>
    </dgm:pt>
    <dgm:pt modelId="{961BBE59-70EA-47CA-94FB-1D38DB0BCB11}" type="pres">
      <dgm:prSet presAssocID="{082F745E-043B-4286-800A-38153E0C263A}" presName="Childtext1" presStyleLbl="revTx" presStyleIdx="8" presStyleCnt="9">
        <dgm:presLayoutVars>
          <dgm:bulletEnabled val="1"/>
        </dgm:presLayoutVars>
      </dgm:prSet>
      <dgm:spPr/>
    </dgm:pt>
    <dgm:pt modelId="{28797950-24D3-4A03-88F6-6CDC84E38E5C}" type="pres">
      <dgm:prSet presAssocID="{082F745E-043B-4286-800A-38153E0C263A}" presName="ConnectLine1" presStyleLbl="sibTrans1D1" presStyleIdx="8" presStyleCnt="9"/>
      <dgm:spPr>
        <a:noFill/>
        <a:ln w="12700" cap="flat" cmpd="sng" algn="ctr">
          <a:solidFill>
            <a:schemeClr val="accent2">
              <a:hueOff val="0"/>
              <a:satOff val="0"/>
              <a:lumOff val="0"/>
              <a:alphaOff val="0"/>
            </a:schemeClr>
          </a:solidFill>
          <a:prstDash val="dash"/>
          <a:miter lim="800000"/>
        </a:ln>
        <a:effectLst/>
      </dgm:spPr>
    </dgm:pt>
    <dgm:pt modelId="{7742ADD4-3DB2-433E-9E73-595814E1912F}" type="pres">
      <dgm:prSet presAssocID="{082F745E-043B-4286-800A-38153E0C263A}" presName="ConnectLineEnd1" presStyleLbl="lnNode1" presStyleIdx="8" presStyleCnt="9"/>
      <dgm:spPr/>
    </dgm:pt>
    <dgm:pt modelId="{3BA2D56A-DADF-40B5-BE3B-8613699F2526}" type="pres">
      <dgm:prSet presAssocID="{082F745E-043B-4286-800A-38153E0C263A}" presName="EmptyPane1" presStyleCnt="0"/>
      <dgm:spPr/>
    </dgm:pt>
  </dgm:ptLst>
  <dgm:cxnLst>
    <dgm:cxn modelId="{FF039504-D2C5-40EF-8525-39DD50DEBC83}" type="presOf" srcId="{7CD0A01C-65DC-4877-84BE-B0EE25B5EB00}" destId="{09F598F1-A1A7-40A7-ABD3-90E1E705FF79}" srcOrd="0" destOrd="0" presId="urn:microsoft.com/office/officeart/2016/7/layout/RoundedRectangleTimeline"/>
    <dgm:cxn modelId="{FE2A6A0C-3EC9-47E0-ACBC-971A83DA6084}" srcId="{7CD0A01C-65DC-4877-84BE-B0EE25B5EB00}" destId="{A89BA75D-3C89-4071-9E55-5CC28F169B03}" srcOrd="0" destOrd="0" parTransId="{BD99F91E-DA59-45DA-8411-CA86B5A4CD0C}" sibTransId="{01965AE0-DACB-4853-97E5-FDB292FE67D6}"/>
    <dgm:cxn modelId="{779E370D-4968-4FFB-83C4-F9776CB9568E}" type="presOf" srcId="{86724C97-2462-4B7D-81B9-F0619124C585}" destId="{14FA2E33-7598-4A5A-AE9A-3D79EE4E4328}" srcOrd="0" destOrd="0" presId="urn:microsoft.com/office/officeart/2016/7/layout/RoundedRectangleTimeline"/>
    <dgm:cxn modelId="{07C57310-F2A8-4E78-992A-9E58CD77291B}" srcId="{A89BA75D-3C89-4071-9E55-5CC28F169B03}" destId="{4037B96E-6985-4FD7-97F8-BE3FDB3E92BF}" srcOrd="0" destOrd="0" parTransId="{E9466E2E-DB03-4C81-9A22-DAD585D0D528}" sibTransId="{8B57BADF-4C50-4D39-ADFF-06C4C68C1C22}"/>
    <dgm:cxn modelId="{EBAE0017-E7AA-45F0-B516-85F3CF9BD6C7}" srcId="{7CD0A01C-65DC-4877-84BE-B0EE25B5EB00}" destId="{082F745E-043B-4286-800A-38153E0C263A}" srcOrd="8" destOrd="0" parTransId="{715F8DA5-79DC-4FAE-825C-1CC68555716C}" sibTransId="{C976A9F0-D100-4C3D-81DC-BE169ACE576E}"/>
    <dgm:cxn modelId="{ED3DCF1B-6C70-47EA-98BA-77F65664614B}" srcId="{082F745E-043B-4286-800A-38153E0C263A}" destId="{426757B7-C6B0-4D97-9B06-B94C3466AE0A}" srcOrd="0" destOrd="0" parTransId="{26A9C450-462A-4BE6-87E4-7F7D3836208F}" sibTransId="{0EC71AD4-09F3-41A5-8490-E0367577FB05}"/>
    <dgm:cxn modelId="{2B101E2B-000D-4F58-AC89-016EFD273F93}" type="presOf" srcId="{96D738AE-0C7F-4875-8023-A3D3D99C0599}" destId="{3F923DCE-3FAD-4855-B063-746DECC30875}" srcOrd="0" destOrd="0" presId="urn:microsoft.com/office/officeart/2016/7/layout/RoundedRectangleTimeline"/>
    <dgm:cxn modelId="{70C48133-CEE2-4C2F-8B6B-A3091C80D5DB}" type="presOf" srcId="{4037B96E-6985-4FD7-97F8-BE3FDB3E92BF}" destId="{4462A610-CAAC-421F-A294-140FFF78F64C}" srcOrd="0" destOrd="0" presId="urn:microsoft.com/office/officeart/2016/7/layout/RoundedRectangleTimeline"/>
    <dgm:cxn modelId="{7AACF840-AF40-4DA7-9A95-EE7D20759627}" srcId="{86724C97-2462-4B7D-81B9-F0619124C585}" destId="{AD02389F-191A-4451-B4E4-98C0BCD4FA68}" srcOrd="0" destOrd="0" parTransId="{F9F85590-1F32-4917-A85E-D0741895D4E3}" sibTransId="{8BEE2BAE-41C1-495F-8B39-41FE71A11187}"/>
    <dgm:cxn modelId="{5D8BC75E-28ED-4341-A2FD-10B7C8EDD183}" type="presOf" srcId="{C91B442E-B489-412B-AA15-04C31EE6DAC3}" destId="{43C8A90E-A046-48AB-AA4C-79E00777AADB}" srcOrd="0" destOrd="0" presId="urn:microsoft.com/office/officeart/2016/7/layout/RoundedRectangleTimeline"/>
    <dgm:cxn modelId="{15E33042-00BA-42B9-B28A-07943CD86A7F}" srcId="{96D738AE-0C7F-4875-8023-A3D3D99C0599}" destId="{6EBF55CF-43FA-4CA9-9C8C-EE90D31CC5DF}" srcOrd="0" destOrd="0" parTransId="{2ABDE384-139F-4C7D-83CB-7A233B0D1098}" sibTransId="{B5C169F4-7105-4543-B4C1-6AE0C8EDA67D}"/>
    <dgm:cxn modelId="{DBA17944-D1F0-458E-966F-1AA8D678737F}" type="presOf" srcId="{A89BA75D-3C89-4071-9E55-5CC28F169B03}" destId="{245BAF10-A940-4206-9AA5-FE4E34AE2F2D}" srcOrd="0" destOrd="0" presId="urn:microsoft.com/office/officeart/2016/7/layout/RoundedRectangleTimeline"/>
    <dgm:cxn modelId="{8408F566-9CD4-4E67-89E5-53DF8A068BFE}" type="presOf" srcId="{5A63405D-E9FC-43B1-9938-43D094605B04}" destId="{1D69469E-ADCE-4DC2-A4FB-72CD0D86D203}" srcOrd="0" destOrd="0" presId="urn:microsoft.com/office/officeart/2016/7/layout/RoundedRectangleTimeline"/>
    <dgm:cxn modelId="{C4366248-F506-4268-AA8C-41C021AFAE81}" srcId="{7CD0A01C-65DC-4877-84BE-B0EE25B5EB00}" destId="{0D63F6E4-CF26-44AB-8076-16A3FF27E61D}" srcOrd="3" destOrd="0" parTransId="{75D8E953-89C0-4638-B1F5-DBD7006E0A66}" sibTransId="{427F1F7D-6432-49A0-A882-2C1B2258EDD8}"/>
    <dgm:cxn modelId="{D0D53469-880F-4562-A069-ABCC21368839}" type="presOf" srcId="{85BCCCF8-7A51-4820-8FEA-167641BD70D3}" destId="{40E1D40C-F02D-4457-AA86-8882ACE47CB1}" srcOrd="0" destOrd="0" presId="urn:microsoft.com/office/officeart/2016/7/layout/RoundedRectangleTimeline"/>
    <dgm:cxn modelId="{10E11D4C-B26F-43C7-A2B3-BAFF81F38660}" type="presOf" srcId="{2D53F7B0-758D-4343-88B0-2C5F8862D188}" destId="{E2BE7375-41EA-428D-8098-B425F9DD9458}" srcOrd="0" destOrd="0" presId="urn:microsoft.com/office/officeart/2016/7/layout/RoundedRectangleTimeline"/>
    <dgm:cxn modelId="{618E764E-400B-47D1-B8B5-5F6C31BF49DF}" srcId="{7CD0A01C-65DC-4877-84BE-B0EE25B5EB00}" destId="{7D7306DD-638B-457C-A2A3-7AFA3092642B}" srcOrd="1" destOrd="0" parTransId="{D358FC95-5E13-42E5-9D45-5F980A222D27}" sibTransId="{8297E27B-F569-431C-99C8-9A36C3F0AFA3}"/>
    <dgm:cxn modelId="{3AEE1653-B6E8-4AB6-A952-7D297A58CCCD}" srcId="{7CD0A01C-65DC-4877-84BE-B0EE25B5EB00}" destId="{A8D4F4AD-95DA-4AA5-898F-22346C47B0FB}" srcOrd="7" destOrd="0" parTransId="{0534643C-1119-40CF-9DAF-85B797E1C915}" sibTransId="{E430A413-83FC-4E2E-8102-AEF04168B2A4}"/>
    <dgm:cxn modelId="{E1F6DF76-B321-41D6-AB9C-A15983EEF7D8}" type="presOf" srcId="{81364045-F4C7-4950-BC55-FFB9DB48998B}" destId="{F42CBA58-4246-4D55-9D9D-CEAE56EE4499}" srcOrd="0" destOrd="0" presId="urn:microsoft.com/office/officeart/2016/7/layout/RoundedRectangleTimeline"/>
    <dgm:cxn modelId="{4463E878-9C43-4B2A-BA9A-55D57F93B264}" srcId="{0D63F6E4-CF26-44AB-8076-16A3FF27E61D}" destId="{AA08A486-87BD-4822-809E-87E19AE92767}" srcOrd="0" destOrd="0" parTransId="{982252AD-4F03-4008-B255-D9431EDD0B69}" sibTransId="{86BB1F36-E04D-4E3B-9B1B-1ABE20F07331}"/>
    <dgm:cxn modelId="{93DDF27D-7695-4224-B861-FCA453A93575}" srcId="{7D7306DD-638B-457C-A2A3-7AFA3092642B}" destId="{2D53F7B0-758D-4343-88B0-2C5F8862D188}" srcOrd="0" destOrd="0" parTransId="{95D5A56B-FE16-4387-A97B-29238F118A6B}" sibTransId="{161FDD6C-A09C-4935-A7EE-F5D3B0257137}"/>
    <dgm:cxn modelId="{B368CD88-567F-4905-84C2-29CC99F3F425}" srcId="{7CD0A01C-65DC-4877-84BE-B0EE25B5EB00}" destId="{86724C97-2462-4B7D-81B9-F0619124C585}" srcOrd="4" destOrd="0" parTransId="{D5612F26-2694-40F7-B91C-6728F739815D}" sibTransId="{2E5D774A-21DB-4DCD-92BA-EA6632719090}"/>
    <dgm:cxn modelId="{CFDA058D-209A-4A22-9B8D-134F7AA87643}" type="presOf" srcId="{AD02389F-191A-4451-B4E4-98C0BCD4FA68}" destId="{FA7C02E1-6043-4FCD-82E9-6B2E72AAABEE}" srcOrd="0" destOrd="0" presId="urn:microsoft.com/office/officeart/2016/7/layout/RoundedRectangleTimeline"/>
    <dgm:cxn modelId="{66D1728E-EA58-4A5C-8848-C85F7E80CFF4}" srcId="{7CD0A01C-65DC-4877-84BE-B0EE25B5EB00}" destId="{96D738AE-0C7F-4875-8023-A3D3D99C0599}" srcOrd="6" destOrd="0" parTransId="{C5A2F3E7-9E6F-48C2-AC93-5991677CB392}" sibTransId="{0EA941CB-6E37-433B-88C0-459CBBFCBDAC}"/>
    <dgm:cxn modelId="{47EB019D-A183-4BF1-B4B6-67230905F870}" type="presOf" srcId="{7D7306DD-638B-457C-A2A3-7AFA3092642B}" destId="{1861040E-59B9-4861-8689-37DC014FFEC6}" srcOrd="0" destOrd="0" presId="urn:microsoft.com/office/officeart/2016/7/layout/RoundedRectangleTimeline"/>
    <dgm:cxn modelId="{AA6797A4-2561-4226-8259-BD8C438C55BE}" type="presOf" srcId="{082F745E-043B-4286-800A-38153E0C263A}" destId="{9422D6B0-2CB4-4F73-AB68-AA89B7F05372}" srcOrd="0" destOrd="0" presId="urn:microsoft.com/office/officeart/2016/7/layout/RoundedRectangleTimeline"/>
    <dgm:cxn modelId="{ED8D16A7-1BD0-4A2E-A7EF-12E30C485F48}" srcId="{C91B442E-B489-412B-AA15-04C31EE6DAC3}" destId="{5A63405D-E9FC-43B1-9938-43D094605B04}" srcOrd="0" destOrd="0" parTransId="{61A84DE2-4AE7-43F0-AFA4-C699A09E8427}" sibTransId="{53490622-73C6-4D42-BDBC-97DDA0984140}"/>
    <dgm:cxn modelId="{44F49FB5-C79E-4915-A5F8-938D0B97CFA5}" type="presOf" srcId="{0D63F6E4-CF26-44AB-8076-16A3FF27E61D}" destId="{15775FF0-C3D6-44AC-A3D3-194D9EDDCD9D}" srcOrd="0" destOrd="0" presId="urn:microsoft.com/office/officeart/2016/7/layout/RoundedRectangleTimeline"/>
    <dgm:cxn modelId="{1693D7CD-DAA1-45B5-94F2-281E9291703D}" srcId="{7CD0A01C-65DC-4877-84BE-B0EE25B5EB00}" destId="{C91B442E-B489-412B-AA15-04C31EE6DAC3}" srcOrd="2" destOrd="0" parTransId="{2A3C806D-8C3A-4F5F-B493-48B43FF6CC52}" sibTransId="{442DBEDE-139C-4950-8878-20579CDF5DDB}"/>
    <dgm:cxn modelId="{F827CACF-67AF-4295-BC7A-CA356DA77444}" srcId="{7CD0A01C-65DC-4877-84BE-B0EE25B5EB00}" destId="{85BCCCF8-7A51-4820-8FEA-167641BD70D3}" srcOrd="5" destOrd="0" parTransId="{64B32820-DD9B-4B5F-962E-45CCD30FB9C9}" sibTransId="{0D898B3B-3890-41AB-9907-7D9316146277}"/>
    <dgm:cxn modelId="{8AD596D3-B38A-4030-8B1E-E9B1EFC5A99C}" type="presOf" srcId="{AA08A486-87BD-4822-809E-87E19AE92767}" destId="{C1BF7E68-6FF2-40A2-9676-156EA9F8200F}" srcOrd="0" destOrd="0" presId="urn:microsoft.com/office/officeart/2016/7/layout/RoundedRectangleTimeline"/>
    <dgm:cxn modelId="{01EB6DD6-C59E-4291-AA22-47752ED38477}" srcId="{85BCCCF8-7A51-4820-8FEA-167641BD70D3}" destId="{81364045-F4C7-4950-BC55-FFB9DB48998B}" srcOrd="0" destOrd="0" parTransId="{2C8CEF6D-D779-4B87-A08C-EDFE3A55BB8C}" sibTransId="{01ADE65D-4CB9-481E-8DCA-DCE4A4C3F72D}"/>
    <dgm:cxn modelId="{368DC3ED-213F-4798-885B-994475CE5D13}" srcId="{A8D4F4AD-95DA-4AA5-898F-22346C47B0FB}" destId="{8F458400-D437-4B35-9C1A-DB2171B2FEB8}" srcOrd="0" destOrd="0" parTransId="{C8573428-3A31-4BC8-9515-48440AF36EBA}" sibTransId="{95EB588D-6B94-482C-8ED4-420130420B7E}"/>
    <dgm:cxn modelId="{3FE4CDF1-7177-43E9-B752-A4338ABCE352}" type="presOf" srcId="{8F458400-D437-4B35-9C1A-DB2171B2FEB8}" destId="{FF116C4B-D362-43EF-A98D-291E8CFEF9E0}" srcOrd="0" destOrd="0" presId="urn:microsoft.com/office/officeart/2016/7/layout/RoundedRectangleTimeline"/>
    <dgm:cxn modelId="{92AB9FF6-7770-4B83-9A09-CAC86066DB77}" type="presOf" srcId="{426757B7-C6B0-4D97-9B06-B94C3466AE0A}" destId="{961BBE59-70EA-47CA-94FB-1D38DB0BCB11}" srcOrd="0" destOrd="0" presId="urn:microsoft.com/office/officeart/2016/7/layout/RoundedRectangleTimeline"/>
    <dgm:cxn modelId="{438575FA-3B49-4E7B-9A67-B7F4EE7F1EB1}" type="presOf" srcId="{A8D4F4AD-95DA-4AA5-898F-22346C47B0FB}" destId="{1625B696-FD3B-44D4-A47E-85433A917AFD}" srcOrd="0" destOrd="0" presId="urn:microsoft.com/office/officeart/2016/7/layout/RoundedRectangleTimeline"/>
    <dgm:cxn modelId="{D18EA9FF-A725-4829-AA7A-1CD7460600D4}" type="presOf" srcId="{6EBF55CF-43FA-4CA9-9C8C-EE90D31CC5DF}" destId="{C62D3158-275A-42E8-9580-403D8B890C48}" srcOrd="0" destOrd="0" presId="urn:microsoft.com/office/officeart/2016/7/layout/RoundedRectangleTimeline"/>
    <dgm:cxn modelId="{A733CBBF-E301-4E19-8FFC-FE406010239F}" type="presParOf" srcId="{09F598F1-A1A7-40A7-ABD3-90E1E705FF79}" destId="{13C0263F-842C-4E62-8B6A-4EA2FBB408F8}" srcOrd="0" destOrd="0" presId="urn:microsoft.com/office/officeart/2016/7/layout/RoundedRectangleTimeline"/>
    <dgm:cxn modelId="{515E20F5-7F54-44A5-8C35-231D65AB2E3B}" type="presParOf" srcId="{13C0263F-842C-4E62-8B6A-4EA2FBB408F8}" destId="{245BAF10-A940-4206-9AA5-FE4E34AE2F2D}" srcOrd="0" destOrd="0" presId="urn:microsoft.com/office/officeart/2016/7/layout/RoundedRectangleTimeline"/>
    <dgm:cxn modelId="{4D6FE6DB-B502-42B7-B754-F06F004C93EA}" type="presParOf" srcId="{13C0263F-842C-4E62-8B6A-4EA2FBB408F8}" destId="{4462A610-CAAC-421F-A294-140FFF78F64C}" srcOrd="1" destOrd="0" presId="urn:microsoft.com/office/officeart/2016/7/layout/RoundedRectangleTimeline"/>
    <dgm:cxn modelId="{C76DC2C8-A2F7-431B-AFD3-681473C3CA19}" type="presParOf" srcId="{13C0263F-842C-4E62-8B6A-4EA2FBB408F8}" destId="{0356C03C-9377-4233-8F39-66978779DC50}" srcOrd="2" destOrd="0" presId="urn:microsoft.com/office/officeart/2016/7/layout/RoundedRectangleTimeline"/>
    <dgm:cxn modelId="{F8544C7D-8275-4145-BCB8-BDE22F004883}" type="presParOf" srcId="{13C0263F-842C-4E62-8B6A-4EA2FBB408F8}" destId="{0C0F3D8F-B207-49A4-83F6-3130280886C5}" srcOrd="3" destOrd="0" presId="urn:microsoft.com/office/officeart/2016/7/layout/RoundedRectangleTimeline"/>
    <dgm:cxn modelId="{12A3C6D4-87A8-49AE-826E-349CF388C4A0}" type="presParOf" srcId="{13C0263F-842C-4E62-8B6A-4EA2FBB408F8}" destId="{3FCBC24E-3284-4CAC-B20A-413DB61EA7F5}" srcOrd="4" destOrd="0" presId="urn:microsoft.com/office/officeart/2016/7/layout/RoundedRectangleTimeline"/>
    <dgm:cxn modelId="{C7FB65C7-86B0-42FC-A5A6-43BBA8432A90}" type="presParOf" srcId="{09F598F1-A1A7-40A7-ABD3-90E1E705FF79}" destId="{EA624FF3-BC0A-4134-9641-822AF979EEF4}" srcOrd="1" destOrd="0" presId="urn:microsoft.com/office/officeart/2016/7/layout/RoundedRectangleTimeline"/>
    <dgm:cxn modelId="{F36910E9-BC93-4BFE-91AA-2EAAB049B81C}" type="presParOf" srcId="{09F598F1-A1A7-40A7-ABD3-90E1E705FF79}" destId="{20A73565-DD7B-40E9-BB11-96400AFF12CF}" srcOrd="2" destOrd="0" presId="urn:microsoft.com/office/officeart/2016/7/layout/RoundedRectangleTimeline"/>
    <dgm:cxn modelId="{E0C29391-185C-47BA-AD0A-87080EC37AE7}" type="presParOf" srcId="{20A73565-DD7B-40E9-BB11-96400AFF12CF}" destId="{1861040E-59B9-4861-8689-37DC014FFEC6}" srcOrd="0" destOrd="0" presId="urn:microsoft.com/office/officeart/2016/7/layout/RoundedRectangleTimeline"/>
    <dgm:cxn modelId="{5F8AF0CC-26D2-4115-8658-10C60A6BF775}" type="presParOf" srcId="{20A73565-DD7B-40E9-BB11-96400AFF12CF}" destId="{E2BE7375-41EA-428D-8098-B425F9DD9458}" srcOrd="1" destOrd="0" presId="urn:microsoft.com/office/officeart/2016/7/layout/RoundedRectangleTimeline"/>
    <dgm:cxn modelId="{25DD2473-CF1C-4997-AD6A-69DD2D0EA012}" type="presParOf" srcId="{20A73565-DD7B-40E9-BB11-96400AFF12CF}" destId="{9E2BFB22-F264-407C-B462-1D2F30649BCC}" srcOrd="2" destOrd="0" presId="urn:microsoft.com/office/officeart/2016/7/layout/RoundedRectangleTimeline"/>
    <dgm:cxn modelId="{63287799-8C19-4E30-8847-1DB9DA720AFF}" type="presParOf" srcId="{20A73565-DD7B-40E9-BB11-96400AFF12CF}" destId="{9F18D9E8-DCD3-4EF3-9B0C-F49FEAE5381D}" srcOrd="3" destOrd="0" presId="urn:microsoft.com/office/officeart/2016/7/layout/RoundedRectangleTimeline"/>
    <dgm:cxn modelId="{07B2FAD6-6388-4B05-AF44-CDC77CE8B1EC}" type="presParOf" srcId="{20A73565-DD7B-40E9-BB11-96400AFF12CF}" destId="{1F2326F8-2C22-4C77-A88F-BCD22B4AA388}" srcOrd="4" destOrd="0" presId="urn:microsoft.com/office/officeart/2016/7/layout/RoundedRectangleTimeline"/>
    <dgm:cxn modelId="{40CE6410-0842-4941-BAFF-83E424A3D4FF}" type="presParOf" srcId="{09F598F1-A1A7-40A7-ABD3-90E1E705FF79}" destId="{40882E3C-C9AE-4E6E-8DF9-72C49C3C91E6}" srcOrd="3" destOrd="0" presId="urn:microsoft.com/office/officeart/2016/7/layout/RoundedRectangleTimeline"/>
    <dgm:cxn modelId="{9F8B09EF-8DD9-4B3D-BFF3-C5C2B3BD3ED6}" type="presParOf" srcId="{09F598F1-A1A7-40A7-ABD3-90E1E705FF79}" destId="{E6741A93-98EF-4C0D-BB08-B5DBA8BDB59E}" srcOrd="4" destOrd="0" presId="urn:microsoft.com/office/officeart/2016/7/layout/RoundedRectangleTimeline"/>
    <dgm:cxn modelId="{62BCB178-CFA4-4A16-B8B0-BC9D6F8E26D7}" type="presParOf" srcId="{E6741A93-98EF-4C0D-BB08-B5DBA8BDB59E}" destId="{43C8A90E-A046-48AB-AA4C-79E00777AADB}" srcOrd="0" destOrd="0" presId="urn:microsoft.com/office/officeart/2016/7/layout/RoundedRectangleTimeline"/>
    <dgm:cxn modelId="{AD4177F4-B499-4EB2-9E37-BB497C03BEB6}" type="presParOf" srcId="{E6741A93-98EF-4C0D-BB08-B5DBA8BDB59E}" destId="{1D69469E-ADCE-4DC2-A4FB-72CD0D86D203}" srcOrd="1" destOrd="0" presId="urn:microsoft.com/office/officeart/2016/7/layout/RoundedRectangleTimeline"/>
    <dgm:cxn modelId="{AA6E5013-3A60-489A-8DDD-8BC8EBEF8EC7}" type="presParOf" srcId="{E6741A93-98EF-4C0D-BB08-B5DBA8BDB59E}" destId="{AD1A0CEB-A855-4EF2-997E-78167F84AE11}" srcOrd="2" destOrd="0" presId="urn:microsoft.com/office/officeart/2016/7/layout/RoundedRectangleTimeline"/>
    <dgm:cxn modelId="{0A775287-ECE9-461D-88DD-C7AD9C9E5A18}" type="presParOf" srcId="{E6741A93-98EF-4C0D-BB08-B5DBA8BDB59E}" destId="{69C99B6E-92E7-4134-A165-1EC0D7E52732}" srcOrd="3" destOrd="0" presId="urn:microsoft.com/office/officeart/2016/7/layout/RoundedRectangleTimeline"/>
    <dgm:cxn modelId="{ACFA11C8-AD4F-4C20-97B1-2D79013A465F}" type="presParOf" srcId="{E6741A93-98EF-4C0D-BB08-B5DBA8BDB59E}" destId="{CED31C52-D07D-4CD1-8164-C563452D074C}" srcOrd="4" destOrd="0" presId="urn:microsoft.com/office/officeart/2016/7/layout/RoundedRectangleTimeline"/>
    <dgm:cxn modelId="{E4358D6C-ECF4-4637-8469-2A47BAFCC6FE}" type="presParOf" srcId="{09F598F1-A1A7-40A7-ABD3-90E1E705FF79}" destId="{86EF64F6-E763-4D1F-85EA-0E473BE5CB38}" srcOrd="5" destOrd="0" presId="urn:microsoft.com/office/officeart/2016/7/layout/RoundedRectangleTimeline"/>
    <dgm:cxn modelId="{E6D1E25D-BD55-473C-A0AE-F2592A5523B7}" type="presParOf" srcId="{09F598F1-A1A7-40A7-ABD3-90E1E705FF79}" destId="{92B886EA-7860-482C-A386-5343246D41CB}" srcOrd="6" destOrd="0" presId="urn:microsoft.com/office/officeart/2016/7/layout/RoundedRectangleTimeline"/>
    <dgm:cxn modelId="{AE3BF924-3CA7-4366-A370-62924BC597A1}" type="presParOf" srcId="{92B886EA-7860-482C-A386-5343246D41CB}" destId="{15775FF0-C3D6-44AC-A3D3-194D9EDDCD9D}" srcOrd="0" destOrd="0" presId="urn:microsoft.com/office/officeart/2016/7/layout/RoundedRectangleTimeline"/>
    <dgm:cxn modelId="{80380C34-7B64-4B46-9ED7-D992AE66D471}" type="presParOf" srcId="{92B886EA-7860-482C-A386-5343246D41CB}" destId="{C1BF7E68-6FF2-40A2-9676-156EA9F8200F}" srcOrd="1" destOrd="0" presId="urn:microsoft.com/office/officeart/2016/7/layout/RoundedRectangleTimeline"/>
    <dgm:cxn modelId="{80F4D68C-7C60-4940-A115-E1852C60C917}" type="presParOf" srcId="{92B886EA-7860-482C-A386-5343246D41CB}" destId="{0E554371-F37B-4F01-B1C8-5B439DD56204}" srcOrd="2" destOrd="0" presId="urn:microsoft.com/office/officeart/2016/7/layout/RoundedRectangleTimeline"/>
    <dgm:cxn modelId="{F69B0B7F-B8E5-4B06-AA46-94ABC92C2F0C}" type="presParOf" srcId="{92B886EA-7860-482C-A386-5343246D41CB}" destId="{053B6AD9-3F3D-4162-88CD-E9E45144726E}" srcOrd="3" destOrd="0" presId="urn:microsoft.com/office/officeart/2016/7/layout/RoundedRectangleTimeline"/>
    <dgm:cxn modelId="{3C8983B1-92CA-435B-B178-987379F235FA}" type="presParOf" srcId="{92B886EA-7860-482C-A386-5343246D41CB}" destId="{2BF2116E-55B0-4478-ACE7-4FDBB8D7833C}" srcOrd="4" destOrd="0" presId="urn:microsoft.com/office/officeart/2016/7/layout/RoundedRectangleTimeline"/>
    <dgm:cxn modelId="{3695B53A-50B1-4F53-AFFD-D33D5F11EEC0}" type="presParOf" srcId="{09F598F1-A1A7-40A7-ABD3-90E1E705FF79}" destId="{AA9431BE-4189-46DF-8F19-5C03677B05B0}" srcOrd="7" destOrd="0" presId="urn:microsoft.com/office/officeart/2016/7/layout/RoundedRectangleTimeline"/>
    <dgm:cxn modelId="{CB1A0F5E-577B-4F50-A0C8-468BAC5A577D}" type="presParOf" srcId="{09F598F1-A1A7-40A7-ABD3-90E1E705FF79}" destId="{22A284D3-86B3-4E1E-A0FC-488EA0725E87}" srcOrd="8" destOrd="0" presId="urn:microsoft.com/office/officeart/2016/7/layout/RoundedRectangleTimeline"/>
    <dgm:cxn modelId="{B017C014-C131-4563-8EE4-567B4E369903}" type="presParOf" srcId="{22A284D3-86B3-4E1E-A0FC-488EA0725E87}" destId="{14FA2E33-7598-4A5A-AE9A-3D79EE4E4328}" srcOrd="0" destOrd="0" presId="urn:microsoft.com/office/officeart/2016/7/layout/RoundedRectangleTimeline"/>
    <dgm:cxn modelId="{203BB170-B7A1-4BF8-A4E1-F997DBA3326A}" type="presParOf" srcId="{22A284D3-86B3-4E1E-A0FC-488EA0725E87}" destId="{FA7C02E1-6043-4FCD-82E9-6B2E72AAABEE}" srcOrd="1" destOrd="0" presId="urn:microsoft.com/office/officeart/2016/7/layout/RoundedRectangleTimeline"/>
    <dgm:cxn modelId="{E4061FBD-6E42-4CD5-9ECF-86C82826CDF8}" type="presParOf" srcId="{22A284D3-86B3-4E1E-A0FC-488EA0725E87}" destId="{71F68ADC-AD22-4395-9BB4-56A0F55093C9}" srcOrd="2" destOrd="0" presId="urn:microsoft.com/office/officeart/2016/7/layout/RoundedRectangleTimeline"/>
    <dgm:cxn modelId="{17A92554-6260-4D9B-9466-32CA4758F879}" type="presParOf" srcId="{22A284D3-86B3-4E1E-A0FC-488EA0725E87}" destId="{0D425567-7A46-4E14-A300-80C38E6F79D3}" srcOrd="3" destOrd="0" presId="urn:microsoft.com/office/officeart/2016/7/layout/RoundedRectangleTimeline"/>
    <dgm:cxn modelId="{081EA436-C068-4C3E-A35D-50DD6BFAA889}" type="presParOf" srcId="{22A284D3-86B3-4E1E-A0FC-488EA0725E87}" destId="{CF9EA339-D3FB-4568-B348-0D8DFF65CD54}" srcOrd="4" destOrd="0" presId="urn:microsoft.com/office/officeart/2016/7/layout/RoundedRectangleTimeline"/>
    <dgm:cxn modelId="{FCFC1FB0-B661-46D3-B75B-A43DA9E56E48}" type="presParOf" srcId="{09F598F1-A1A7-40A7-ABD3-90E1E705FF79}" destId="{BCF6142A-AFCE-4AD4-88A1-210A2D73630F}" srcOrd="9" destOrd="0" presId="urn:microsoft.com/office/officeart/2016/7/layout/RoundedRectangleTimeline"/>
    <dgm:cxn modelId="{DFCD5AEE-A345-461B-A04E-7411441CA1BC}" type="presParOf" srcId="{09F598F1-A1A7-40A7-ABD3-90E1E705FF79}" destId="{687B210F-A4F2-4C36-A920-0EFF9F8E9D0D}" srcOrd="10" destOrd="0" presId="urn:microsoft.com/office/officeart/2016/7/layout/RoundedRectangleTimeline"/>
    <dgm:cxn modelId="{F4462275-EDD0-4549-8185-A7D3BA73F209}" type="presParOf" srcId="{687B210F-A4F2-4C36-A920-0EFF9F8E9D0D}" destId="{40E1D40C-F02D-4457-AA86-8882ACE47CB1}" srcOrd="0" destOrd="0" presId="urn:microsoft.com/office/officeart/2016/7/layout/RoundedRectangleTimeline"/>
    <dgm:cxn modelId="{5447E143-7BA8-4942-B599-59121D284593}" type="presParOf" srcId="{687B210F-A4F2-4C36-A920-0EFF9F8E9D0D}" destId="{F42CBA58-4246-4D55-9D9D-CEAE56EE4499}" srcOrd="1" destOrd="0" presId="urn:microsoft.com/office/officeart/2016/7/layout/RoundedRectangleTimeline"/>
    <dgm:cxn modelId="{C4F82582-39EE-47DB-81FB-F5F3C1903EA4}" type="presParOf" srcId="{687B210F-A4F2-4C36-A920-0EFF9F8E9D0D}" destId="{93AF3423-9BCF-4640-B73B-4DA027FD273C}" srcOrd="2" destOrd="0" presId="urn:microsoft.com/office/officeart/2016/7/layout/RoundedRectangleTimeline"/>
    <dgm:cxn modelId="{0669A79C-3EF4-4BE5-9E16-EA47439A9D61}" type="presParOf" srcId="{687B210F-A4F2-4C36-A920-0EFF9F8E9D0D}" destId="{6BEC5153-53EE-44AE-BA17-0F2AECF8F840}" srcOrd="3" destOrd="0" presId="urn:microsoft.com/office/officeart/2016/7/layout/RoundedRectangleTimeline"/>
    <dgm:cxn modelId="{C08DCFA9-07BF-422B-9CA7-00E666995A16}" type="presParOf" srcId="{687B210F-A4F2-4C36-A920-0EFF9F8E9D0D}" destId="{7ED7828B-61EB-40D6-9272-9D477E7E8AB7}" srcOrd="4" destOrd="0" presId="urn:microsoft.com/office/officeart/2016/7/layout/RoundedRectangleTimeline"/>
    <dgm:cxn modelId="{46CD8B73-19F6-45C0-9B93-4FC2C533D26B}" type="presParOf" srcId="{09F598F1-A1A7-40A7-ABD3-90E1E705FF79}" destId="{350AA8EC-25CB-4A6A-BA35-55E7BEF23185}" srcOrd="11" destOrd="0" presId="urn:microsoft.com/office/officeart/2016/7/layout/RoundedRectangleTimeline"/>
    <dgm:cxn modelId="{04AF73B7-6A1B-4F62-AB96-BC50BA00BEE1}" type="presParOf" srcId="{09F598F1-A1A7-40A7-ABD3-90E1E705FF79}" destId="{31D0FF07-3DB1-4FED-97EF-9704069D37B4}" srcOrd="12" destOrd="0" presId="urn:microsoft.com/office/officeart/2016/7/layout/RoundedRectangleTimeline"/>
    <dgm:cxn modelId="{F6EC258D-574C-4094-A867-B1E8EFCC192E}" type="presParOf" srcId="{31D0FF07-3DB1-4FED-97EF-9704069D37B4}" destId="{3F923DCE-3FAD-4855-B063-746DECC30875}" srcOrd="0" destOrd="0" presId="urn:microsoft.com/office/officeart/2016/7/layout/RoundedRectangleTimeline"/>
    <dgm:cxn modelId="{0673F5AD-24C3-4958-A3CD-BDD15255522E}" type="presParOf" srcId="{31D0FF07-3DB1-4FED-97EF-9704069D37B4}" destId="{C62D3158-275A-42E8-9580-403D8B890C48}" srcOrd="1" destOrd="0" presId="urn:microsoft.com/office/officeart/2016/7/layout/RoundedRectangleTimeline"/>
    <dgm:cxn modelId="{EE9D3BDD-7DD7-4C5A-BB2A-E336325A05D8}" type="presParOf" srcId="{31D0FF07-3DB1-4FED-97EF-9704069D37B4}" destId="{B54699E1-01DB-4204-B045-EE909D27C4FF}" srcOrd="2" destOrd="0" presId="urn:microsoft.com/office/officeart/2016/7/layout/RoundedRectangleTimeline"/>
    <dgm:cxn modelId="{31EC3EB9-980F-48E2-B2B5-C8ED777AEDA7}" type="presParOf" srcId="{31D0FF07-3DB1-4FED-97EF-9704069D37B4}" destId="{5BA827E6-C70E-41DE-9D37-933121E28BD4}" srcOrd="3" destOrd="0" presId="urn:microsoft.com/office/officeart/2016/7/layout/RoundedRectangleTimeline"/>
    <dgm:cxn modelId="{046F4EE5-87E5-41E3-9129-4DDB11218594}" type="presParOf" srcId="{31D0FF07-3DB1-4FED-97EF-9704069D37B4}" destId="{7B9552A4-D328-49B6-8E96-277A617ADF3B}" srcOrd="4" destOrd="0" presId="urn:microsoft.com/office/officeart/2016/7/layout/RoundedRectangleTimeline"/>
    <dgm:cxn modelId="{686EEE03-8FFC-4A2E-BF23-98CA8F69E653}" type="presParOf" srcId="{09F598F1-A1A7-40A7-ABD3-90E1E705FF79}" destId="{6CCD8B14-0C8B-4E0F-9BF0-E7B1FA26AB22}" srcOrd="13" destOrd="0" presId="urn:microsoft.com/office/officeart/2016/7/layout/RoundedRectangleTimeline"/>
    <dgm:cxn modelId="{9BA742CE-4E47-4223-9C5A-46179CEC8D05}" type="presParOf" srcId="{09F598F1-A1A7-40A7-ABD3-90E1E705FF79}" destId="{719A11FB-A249-4F96-81EE-FDBB6A8921BE}" srcOrd="14" destOrd="0" presId="urn:microsoft.com/office/officeart/2016/7/layout/RoundedRectangleTimeline"/>
    <dgm:cxn modelId="{8F5EED81-49B3-4837-9FF4-DE3666CF87DF}" type="presParOf" srcId="{719A11FB-A249-4F96-81EE-FDBB6A8921BE}" destId="{1625B696-FD3B-44D4-A47E-85433A917AFD}" srcOrd="0" destOrd="0" presId="urn:microsoft.com/office/officeart/2016/7/layout/RoundedRectangleTimeline"/>
    <dgm:cxn modelId="{325A621A-A1A7-4CC8-A40C-C2FAB3D83170}" type="presParOf" srcId="{719A11FB-A249-4F96-81EE-FDBB6A8921BE}" destId="{FF116C4B-D362-43EF-A98D-291E8CFEF9E0}" srcOrd="1" destOrd="0" presId="urn:microsoft.com/office/officeart/2016/7/layout/RoundedRectangleTimeline"/>
    <dgm:cxn modelId="{F171CE06-F9E5-47D1-8E6C-F057AEEAE7EA}" type="presParOf" srcId="{719A11FB-A249-4F96-81EE-FDBB6A8921BE}" destId="{61B8B253-E4F7-474E-984D-7C5C620587E2}" srcOrd="2" destOrd="0" presId="urn:microsoft.com/office/officeart/2016/7/layout/RoundedRectangleTimeline"/>
    <dgm:cxn modelId="{C70BB8C5-88EF-4E71-84E2-6B939619352A}" type="presParOf" srcId="{719A11FB-A249-4F96-81EE-FDBB6A8921BE}" destId="{F469F064-E45A-432C-B931-C61DE3B83498}" srcOrd="3" destOrd="0" presId="urn:microsoft.com/office/officeart/2016/7/layout/RoundedRectangleTimeline"/>
    <dgm:cxn modelId="{AB3FE70E-B51A-415F-A7CD-EA343FA84425}" type="presParOf" srcId="{719A11FB-A249-4F96-81EE-FDBB6A8921BE}" destId="{C01826F6-F45D-4D78-BF6F-5B429BAFD691}" srcOrd="4" destOrd="0" presId="urn:microsoft.com/office/officeart/2016/7/layout/RoundedRectangleTimeline"/>
    <dgm:cxn modelId="{B04E85B4-DF73-43B1-8F1C-5673E8198704}" type="presParOf" srcId="{09F598F1-A1A7-40A7-ABD3-90E1E705FF79}" destId="{1CD77632-3669-4C31-ADF1-E1F3053A2DE9}" srcOrd="15" destOrd="0" presId="urn:microsoft.com/office/officeart/2016/7/layout/RoundedRectangleTimeline"/>
    <dgm:cxn modelId="{7E8679E7-ECE3-43FD-88C7-9D74B12E7CFB}" type="presParOf" srcId="{09F598F1-A1A7-40A7-ABD3-90E1E705FF79}" destId="{17479D7B-BA5F-4F4C-B322-6A61205D38F2}" srcOrd="16" destOrd="0" presId="urn:microsoft.com/office/officeart/2016/7/layout/RoundedRectangleTimeline"/>
    <dgm:cxn modelId="{F595871C-33B9-496E-96A6-9DAA933107BF}" type="presParOf" srcId="{17479D7B-BA5F-4F4C-B322-6A61205D38F2}" destId="{9422D6B0-2CB4-4F73-AB68-AA89B7F05372}" srcOrd="0" destOrd="0" presId="urn:microsoft.com/office/officeart/2016/7/layout/RoundedRectangleTimeline"/>
    <dgm:cxn modelId="{2551EC61-EB7E-4EBB-AE2D-5B4F9F603A51}" type="presParOf" srcId="{17479D7B-BA5F-4F4C-B322-6A61205D38F2}" destId="{961BBE59-70EA-47CA-94FB-1D38DB0BCB11}" srcOrd="1" destOrd="0" presId="urn:microsoft.com/office/officeart/2016/7/layout/RoundedRectangleTimeline"/>
    <dgm:cxn modelId="{5CFCCB55-F3C6-4ADE-B88D-DADA2F800D4C}" type="presParOf" srcId="{17479D7B-BA5F-4F4C-B322-6A61205D38F2}" destId="{28797950-24D3-4A03-88F6-6CDC84E38E5C}" srcOrd="2" destOrd="0" presId="urn:microsoft.com/office/officeart/2016/7/layout/RoundedRectangleTimeline"/>
    <dgm:cxn modelId="{523DCB1E-8FE9-4BE2-94CF-B56A8481DA52}" type="presParOf" srcId="{17479D7B-BA5F-4F4C-B322-6A61205D38F2}" destId="{7742ADD4-3DB2-433E-9E73-595814E1912F}" srcOrd="3" destOrd="0" presId="urn:microsoft.com/office/officeart/2016/7/layout/RoundedRectangleTimeline"/>
    <dgm:cxn modelId="{A7900422-30C6-4C82-A4DF-2C5F4C20648A}" type="presParOf" srcId="{17479D7B-BA5F-4F4C-B322-6A61205D38F2}" destId="{3BA2D56A-DADF-40B5-BE3B-8613699F2526}"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EA203E-DF47-4DF5-97D0-816192C10227}"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BA9515A5-0484-4B8B-B95A-0E753E32E2B4}">
      <dgm:prSet/>
      <dgm:spPr/>
      <dgm:t>
        <a:bodyPr/>
        <a:lstStyle/>
        <a:p>
          <a:pPr>
            <a:lnSpc>
              <a:spcPct val="100000"/>
            </a:lnSpc>
          </a:pPr>
          <a:r>
            <a:rPr lang="pl-PL"/>
            <a:t>Race Director: Jānis Blušs</a:t>
          </a:r>
          <a:endParaRPr lang="en-US"/>
        </a:p>
      </dgm:t>
    </dgm:pt>
    <dgm:pt modelId="{5D534044-F1BF-4C29-B5E0-C64935C991D6}" type="parTrans" cxnId="{08F76578-4FE2-4587-A995-5490D6663DE1}">
      <dgm:prSet/>
      <dgm:spPr/>
      <dgm:t>
        <a:bodyPr/>
        <a:lstStyle/>
        <a:p>
          <a:endParaRPr lang="en-US"/>
        </a:p>
      </dgm:t>
    </dgm:pt>
    <dgm:pt modelId="{71192C24-A932-413A-9CAD-888438ACCAE5}" type="sibTrans" cxnId="{08F76578-4FE2-4587-A995-5490D6663DE1}">
      <dgm:prSet/>
      <dgm:spPr/>
      <dgm:t>
        <a:bodyPr/>
        <a:lstStyle/>
        <a:p>
          <a:pPr>
            <a:lnSpc>
              <a:spcPct val="100000"/>
            </a:lnSpc>
          </a:pPr>
          <a:endParaRPr lang="en-US"/>
        </a:p>
      </dgm:t>
    </dgm:pt>
    <dgm:pt modelId="{F8677238-EA9B-4488-B631-228825ACFAF5}">
      <dgm:prSet/>
      <dgm:spPr/>
      <dgm:t>
        <a:bodyPr/>
        <a:lstStyle/>
        <a:p>
          <a:pPr>
            <a:lnSpc>
              <a:spcPct val="100000"/>
            </a:lnSpc>
          </a:pPr>
          <a:r>
            <a:rPr lang="pl-PL"/>
            <a:t>Steward: Elīne Berķe Bluša</a:t>
          </a:r>
          <a:endParaRPr lang="en-US"/>
        </a:p>
      </dgm:t>
    </dgm:pt>
    <dgm:pt modelId="{CEB293B3-6772-43D5-94CD-D7CDE7555BEA}" type="parTrans" cxnId="{04B37C9E-A0E9-4863-A94A-BFE3A763B765}">
      <dgm:prSet/>
      <dgm:spPr/>
      <dgm:t>
        <a:bodyPr/>
        <a:lstStyle/>
        <a:p>
          <a:endParaRPr lang="en-US"/>
        </a:p>
      </dgm:t>
    </dgm:pt>
    <dgm:pt modelId="{DB04D02D-70A3-4AC0-9882-953F3B5107EE}" type="sibTrans" cxnId="{04B37C9E-A0E9-4863-A94A-BFE3A763B765}">
      <dgm:prSet/>
      <dgm:spPr/>
      <dgm:t>
        <a:bodyPr/>
        <a:lstStyle/>
        <a:p>
          <a:pPr>
            <a:lnSpc>
              <a:spcPct val="100000"/>
            </a:lnSpc>
          </a:pPr>
          <a:endParaRPr lang="en-US"/>
        </a:p>
      </dgm:t>
    </dgm:pt>
    <dgm:pt modelId="{F688BE30-298D-4E3F-B870-1FC5012689D7}">
      <dgm:prSet/>
      <dgm:spPr/>
      <dgm:t>
        <a:bodyPr/>
        <a:lstStyle/>
        <a:p>
          <a:pPr>
            <a:lnSpc>
              <a:spcPct val="100000"/>
            </a:lnSpc>
          </a:pPr>
          <a:r>
            <a:rPr lang="pl-PL"/>
            <a:t>Clerk of the course: Gunārs Ķeipāns</a:t>
          </a:r>
          <a:r>
            <a:rPr lang="lv-LV"/>
            <a:t> vs Elīne Berķe Bluša</a:t>
          </a:r>
          <a:endParaRPr lang="en-US"/>
        </a:p>
      </dgm:t>
    </dgm:pt>
    <dgm:pt modelId="{79065FDE-2D09-4453-A7E5-11EDC6598A7C}" type="parTrans" cxnId="{23D74601-58B1-4963-BC65-E761124E348D}">
      <dgm:prSet/>
      <dgm:spPr/>
      <dgm:t>
        <a:bodyPr/>
        <a:lstStyle/>
        <a:p>
          <a:endParaRPr lang="en-US"/>
        </a:p>
      </dgm:t>
    </dgm:pt>
    <dgm:pt modelId="{754FFBDF-E587-4485-A4B3-DC25397087A3}" type="sibTrans" cxnId="{23D74601-58B1-4963-BC65-E761124E348D}">
      <dgm:prSet/>
      <dgm:spPr/>
      <dgm:t>
        <a:bodyPr/>
        <a:lstStyle/>
        <a:p>
          <a:pPr>
            <a:lnSpc>
              <a:spcPct val="100000"/>
            </a:lnSpc>
          </a:pPr>
          <a:endParaRPr lang="en-US"/>
        </a:p>
      </dgm:t>
    </dgm:pt>
    <dgm:pt modelId="{F2F72664-E040-489F-A564-495789ADAD54}">
      <dgm:prSet/>
      <dgm:spPr/>
      <dgm:t>
        <a:bodyPr/>
        <a:lstStyle/>
        <a:p>
          <a:pPr>
            <a:lnSpc>
              <a:spcPct val="100000"/>
            </a:lnSpc>
          </a:pPr>
          <a:r>
            <a:rPr lang="pl-PL"/>
            <a:t>Secretary of the Competition: Laila Ķeipāne</a:t>
          </a:r>
          <a:endParaRPr lang="en-US"/>
        </a:p>
      </dgm:t>
    </dgm:pt>
    <dgm:pt modelId="{D25BE7D3-F987-457D-85A5-603AAAA2B420}" type="parTrans" cxnId="{454E610B-13AA-4D93-AF2A-D69BBCAEE8E3}">
      <dgm:prSet/>
      <dgm:spPr/>
      <dgm:t>
        <a:bodyPr/>
        <a:lstStyle/>
        <a:p>
          <a:endParaRPr lang="en-US"/>
        </a:p>
      </dgm:t>
    </dgm:pt>
    <dgm:pt modelId="{7BC0D65E-DE29-4CF6-A1F0-C504E9595EBD}" type="sibTrans" cxnId="{454E610B-13AA-4D93-AF2A-D69BBCAEE8E3}">
      <dgm:prSet/>
      <dgm:spPr/>
      <dgm:t>
        <a:bodyPr/>
        <a:lstStyle/>
        <a:p>
          <a:pPr>
            <a:lnSpc>
              <a:spcPct val="100000"/>
            </a:lnSpc>
          </a:pPr>
          <a:endParaRPr lang="en-US"/>
        </a:p>
      </dgm:t>
    </dgm:pt>
    <dgm:pt modelId="{A97AD5E2-F438-4E67-9EA1-D8B3A0944204}">
      <dgm:prSet/>
      <dgm:spPr/>
      <dgm:t>
        <a:bodyPr/>
        <a:lstStyle/>
        <a:p>
          <a:pPr>
            <a:lnSpc>
              <a:spcPct val="100000"/>
            </a:lnSpc>
          </a:pPr>
          <a:r>
            <a:rPr lang="pl-PL"/>
            <a:t>Chief scrutineer: Dainis Akmentiņš</a:t>
          </a:r>
          <a:endParaRPr lang="en-US"/>
        </a:p>
      </dgm:t>
    </dgm:pt>
    <dgm:pt modelId="{9C15DA7A-D41A-4E44-82EA-0398EC7FE804}" type="parTrans" cxnId="{96E3D3AA-AD04-4B3D-AA6D-B084BF271D86}">
      <dgm:prSet/>
      <dgm:spPr/>
      <dgm:t>
        <a:bodyPr/>
        <a:lstStyle/>
        <a:p>
          <a:endParaRPr lang="en-US"/>
        </a:p>
      </dgm:t>
    </dgm:pt>
    <dgm:pt modelId="{3965FCC4-BF31-480E-B38F-6307AE4F4EB3}" type="sibTrans" cxnId="{96E3D3AA-AD04-4B3D-AA6D-B084BF271D86}">
      <dgm:prSet/>
      <dgm:spPr/>
      <dgm:t>
        <a:bodyPr/>
        <a:lstStyle/>
        <a:p>
          <a:pPr>
            <a:lnSpc>
              <a:spcPct val="100000"/>
            </a:lnSpc>
          </a:pPr>
          <a:endParaRPr lang="en-US"/>
        </a:p>
      </dgm:t>
    </dgm:pt>
    <dgm:pt modelId="{472D791F-4400-4775-B4C5-2EF8F7C2C1BB}">
      <dgm:prSet/>
      <dgm:spPr/>
      <dgm:t>
        <a:bodyPr/>
        <a:lstStyle/>
        <a:p>
          <a:pPr>
            <a:lnSpc>
              <a:spcPct val="100000"/>
            </a:lnSpc>
          </a:pPr>
          <a:r>
            <a:rPr lang="pl-PL" dirty="0"/>
            <a:t>Judges: </a:t>
          </a:r>
          <a:r>
            <a:rPr lang="lv-LV" dirty="0" err="1"/>
            <a:t>Coming</a:t>
          </a:r>
          <a:r>
            <a:rPr lang="lv-LV" dirty="0"/>
            <a:t> </a:t>
          </a:r>
          <a:r>
            <a:rPr lang="lv-LV" dirty="0" err="1"/>
            <a:t>soon</a:t>
          </a:r>
          <a:endParaRPr lang="en-US" dirty="0"/>
        </a:p>
      </dgm:t>
    </dgm:pt>
    <dgm:pt modelId="{0D1D17F5-17F5-464E-BD4A-80A1B6E44EA0}" type="parTrans" cxnId="{7E0AFFF8-1790-49F1-B653-3B8E16578DAB}">
      <dgm:prSet/>
      <dgm:spPr/>
      <dgm:t>
        <a:bodyPr/>
        <a:lstStyle/>
        <a:p>
          <a:endParaRPr lang="en-US"/>
        </a:p>
      </dgm:t>
    </dgm:pt>
    <dgm:pt modelId="{9EAB6D01-FCA6-4A57-A2F0-256A1AFAD216}" type="sibTrans" cxnId="{7E0AFFF8-1790-49F1-B653-3B8E16578DAB}">
      <dgm:prSet/>
      <dgm:spPr/>
      <dgm:t>
        <a:bodyPr/>
        <a:lstStyle/>
        <a:p>
          <a:endParaRPr lang="en-US"/>
        </a:p>
      </dgm:t>
    </dgm:pt>
    <dgm:pt modelId="{5CDFB396-2B71-4F75-94AA-BF35AB0E21AB}" type="pres">
      <dgm:prSet presAssocID="{6AEA203E-DF47-4DF5-97D0-816192C10227}" presName="Name0" presStyleCnt="0">
        <dgm:presLayoutVars>
          <dgm:dir/>
          <dgm:resizeHandles val="exact"/>
        </dgm:presLayoutVars>
      </dgm:prSet>
      <dgm:spPr/>
    </dgm:pt>
    <dgm:pt modelId="{AC983A4D-14C4-444A-A73B-993942D59D51}" type="pres">
      <dgm:prSet presAssocID="{BA9515A5-0484-4B8B-B95A-0E753E32E2B4}" presName="node" presStyleLbl="node1" presStyleIdx="0" presStyleCnt="6">
        <dgm:presLayoutVars>
          <dgm:bulletEnabled val="1"/>
        </dgm:presLayoutVars>
      </dgm:prSet>
      <dgm:spPr/>
    </dgm:pt>
    <dgm:pt modelId="{4B8B4C96-6655-4C99-A8DF-F7B2FFF309FE}" type="pres">
      <dgm:prSet presAssocID="{71192C24-A932-413A-9CAD-888438ACCAE5}" presName="sibTrans" presStyleLbl="sibTrans1D1" presStyleIdx="0" presStyleCnt="5"/>
      <dgm:spPr/>
    </dgm:pt>
    <dgm:pt modelId="{FC644370-182A-436B-A4FA-2BBE9C4C88C6}" type="pres">
      <dgm:prSet presAssocID="{71192C24-A932-413A-9CAD-888438ACCAE5}" presName="connectorText" presStyleLbl="sibTrans1D1" presStyleIdx="0" presStyleCnt="5"/>
      <dgm:spPr/>
    </dgm:pt>
    <dgm:pt modelId="{0ED330CF-0574-4DCB-9AAB-5C1F65AD4FB3}" type="pres">
      <dgm:prSet presAssocID="{F8677238-EA9B-4488-B631-228825ACFAF5}" presName="node" presStyleLbl="node1" presStyleIdx="1" presStyleCnt="6">
        <dgm:presLayoutVars>
          <dgm:bulletEnabled val="1"/>
        </dgm:presLayoutVars>
      </dgm:prSet>
      <dgm:spPr/>
    </dgm:pt>
    <dgm:pt modelId="{9F1176D2-5F4B-4E8D-A003-D835BDA996A6}" type="pres">
      <dgm:prSet presAssocID="{DB04D02D-70A3-4AC0-9882-953F3B5107EE}" presName="sibTrans" presStyleLbl="sibTrans1D1" presStyleIdx="1" presStyleCnt="5"/>
      <dgm:spPr/>
    </dgm:pt>
    <dgm:pt modelId="{7291067A-9BAB-4A3C-99A8-2306C967A835}" type="pres">
      <dgm:prSet presAssocID="{DB04D02D-70A3-4AC0-9882-953F3B5107EE}" presName="connectorText" presStyleLbl="sibTrans1D1" presStyleIdx="1" presStyleCnt="5"/>
      <dgm:spPr/>
    </dgm:pt>
    <dgm:pt modelId="{E2A14861-4158-4127-93BD-1E2A94F4B211}" type="pres">
      <dgm:prSet presAssocID="{F688BE30-298D-4E3F-B870-1FC5012689D7}" presName="node" presStyleLbl="node1" presStyleIdx="2" presStyleCnt="6">
        <dgm:presLayoutVars>
          <dgm:bulletEnabled val="1"/>
        </dgm:presLayoutVars>
      </dgm:prSet>
      <dgm:spPr/>
    </dgm:pt>
    <dgm:pt modelId="{05EE2327-4130-44AE-B067-512F741065CD}" type="pres">
      <dgm:prSet presAssocID="{754FFBDF-E587-4485-A4B3-DC25397087A3}" presName="sibTrans" presStyleLbl="sibTrans1D1" presStyleIdx="2" presStyleCnt="5"/>
      <dgm:spPr/>
    </dgm:pt>
    <dgm:pt modelId="{5BB0EAF3-D3C9-4F48-B6B0-31FBC32EE268}" type="pres">
      <dgm:prSet presAssocID="{754FFBDF-E587-4485-A4B3-DC25397087A3}" presName="connectorText" presStyleLbl="sibTrans1D1" presStyleIdx="2" presStyleCnt="5"/>
      <dgm:spPr/>
    </dgm:pt>
    <dgm:pt modelId="{05ADEE1D-83B3-447D-B625-2E0030608F8C}" type="pres">
      <dgm:prSet presAssocID="{F2F72664-E040-489F-A564-495789ADAD54}" presName="node" presStyleLbl="node1" presStyleIdx="3" presStyleCnt="6">
        <dgm:presLayoutVars>
          <dgm:bulletEnabled val="1"/>
        </dgm:presLayoutVars>
      </dgm:prSet>
      <dgm:spPr/>
    </dgm:pt>
    <dgm:pt modelId="{47659789-6C8A-427E-9B2F-006A8D541AEA}" type="pres">
      <dgm:prSet presAssocID="{7BC0D65E-DE29-4CF6-A1F0-C504E9595EBD}" presName="sibTrans" presStyleLbl="sibTrans1D1" presStyleIdx="3" presStyleCnt="5"/>
      <dgm:spPr/>
    </dgm:pt>
    <dgm:pt modelId="{58E5F065-F460-4770-878E-1EA8D8CF364E}" type="pres">
      <dgm:prSet presAssocID="{7BC0D65E-DE29-4CF6-A1F0-C504E9595EBD}" presName="connectorText" presStyleLbl="sibTrans1D1" presStyleIdx="3" presStyleCnt="5"/>
      <dgm:spPr/>
    </dgm:pt>
    <dgm:pt modelId="{395D7423-2F2D-41EF-B0E8-64C1538F997D}" type="pres">
      <dgm:prSet presAssocID="{A97AD5E2-F438-4E67-9EA1-D8B3A0944204}" presName="node" presStyleLbl="node1" presStyleIdx="4" presStyleCnt="6">
        <dgm:presLayoutVars>
          <dgm:bulletEnabled val="1"/>
        </dgm:presLayoutVars>
      </dgm:prSet>
      <dgm:spPr/>
    </dgm:pt>
    <dgm:pt modelId="{F809EA9F-81E6-4805-A9D0-7A2F77466AD9}" type="pres">
      <dgm:prSet presAssocID="{3965FCC4-BF31-480E-B38F-6307AE4F4EB3}" presName="sibTrans" presStyleLbl="sibTrans1D1" presStyleIdx="4" presStyleCnt="5"/>
      <dgm:spPr/>
    </dgm:pt>
    <dgm:pt modelId="{ABFC88CD-D2E3-4700-9AB8-F99A16C8F713}" type="pres">
      <dgm:prSet presAssocID="{3965FCC4-BF31-480E-B38F-6307AE4F4EB3}" presName="connectorText" presStyleLbl="sibTrans1D1" presStyleIdx="4" presStyleCnt="5"/>
      <dgm:spPr/>
    </dgm:pt>
    <dgm:pt modelId="{D97668C0-7223-4660-8D41-9BD9D37B90CB}" type="pres">
      <dgm:prSet presAssocID="{472D791F-4400-4775-B4C5-2EF8F7C2C1BB}" presName="node" presStyleLbl="node1" presStyleIdx="5" presStyleCnt="6">
        <dgm:presLayoutVars>
          <dgm:bulletEnabled val="1"/>
        </dgm:presLayoutVars>
      </dgm:prSet>
      <dgm:spPr/>
    </dgm:pt>
  </dgm:ptLst>
  <dgm:cxnLst>
    <dgm:cxn modelId="{23D74601-58B1-4963-BC65-E761124E348D}" srcId="{6AEA203E-DF47-4DF5-97D0-816192C10227}" destId="{F688BE30-298D-4E3F-B870-1FC5012689D7}" srcOrd="2" destOrd="0" parTransId="{79065FDE-2D09-4453-A7E5-11EDC6598A7C}" sibTransId="{754FFBDF-E587-4485-A4B3-DC25397087A3}"/>
    <dgm:cxn modelId="{9D82D004-4BEA-4A2A-8EF3-9B44D07761B6}" type="presOf" srcId="{F2F72664-E040-489F-A564-495789ADAD54}" destId="{05ADEE1D-83B3-447D-B625-2E0030608F8C}" srcOrd="0" destOrd="0" presId="urn:microsoft.com/office/officeart/2016/7/layout/RepeatingBendingProcessNew"/>
    <dgm:cxn modelId="{454E610B-13AA-4D93-AF2A-D69BBCAEE8E3}" srcId="{6AEA203E-DF47-4DF5-97D0-816192C10227}" destId="{F2F72664-E040-489F-A564-495789ADAD54}" srcOrd="3" destOrd="0" parTransId="{D25BE7D3-F987-457D-85A5-603AAAA2B420}" sibTransId="{7BC0D65E-DE29-4CF6-A1F0-C504E9595EBD}"/>
    <dgm:cxn modelId="{78012F20-B97C-452B-B82B-D108AC0544E5}" type="presOf" srcId="{7BC0D65E-DE29-4CF6-A1F0-C504E9595EBD}" destId="{58E5F065-F460-4770-878E-1EA8D8CF364E}" srcOrd="1" destOrd="0" presId="urn:microsoft.com/office/officeart/2016/7/layout/RepeatingBendingProcessNew"/>
    <dgm:cxn modelId="{D35CED23-5E42-453C-BA72-8E2E5FBC5F89}" type="presOf" srcId="{7BC0D65E-DE29-4CF6-A1F0-C504E9595EBD}" destId="{47659789-6C8A-427E-9B2F-006A8D541AEA}" srcOrd="0" destOrd="0" presId="urn:microsoft.com/office/officeart/2016/7/layout/RepeatingBendingProcessNew"/>
    <dgm:cxn modelId="{B6C48469-D6DB-47F1-B0C3-5EA267615F01}" type="presOf" srcId="{6AEA203E-DF47-4DF5-97D0-816192C10227}" destId="{5CDFB396-2B71-4F75-94AA-BF35AB0E21AB}" srcOrd="0" destOrd="0" presId="urn:microsoft.com/office/officeart/2016/7/layout/RepeatingBendingProcessNew"/>
    <dgm:cxn modelId="{43A51651-252E-492E-9968-A084D5D69ABC}" type="presOf" srcId="{472D791F-4400-4775-B4C5-2EF8F7C2C1BB}" destId="{D97668C0-7223-4660-8D41-9BD9D37B90CB}" srcOrd="0" destOrd="0" presId="urn:microsoft.com/office/officeart/2016/7/layout/RepeatingBendingProcessNew"/>
    <dgm:cxn modelId="{08F76578-4FE2-4587-A995-5490D6663DE1}" srcId="{6AEA203E-DF47-4DF5-97D0-816192C10227}" destId="{BA9515A5-0484-4B8B-B95A-0E753E32E2B4}" srcOrd="0" destOrd="0" parTransId="{5D534044-F1BF-4C29-B5E0-C64935C991D6}" sibTransId="{71192C24-A932-413A-9CAD-888438ACCAE5}"/>
    <dgm:cxn modelId="{5003E779-B27A-489A-A16C-09E233C40EAF}" type="presOf" srcId="{BA9515A5-0484-4B8B-B95A-0E753E32E2B4}" destId="{AC983A4D-14C4-444A-A73B-993942D59D51}" srcOrd="0" destOrd="0" presId="urn:microsoft.com/office/officeart/2016/7/layout/RepeatingBendingProcessNew"/>
    <dgm:cxn modelId="{7915018A-1C41-4F53-8B71-A83667D098A8}" type="presOf" srcId="{3965FCC4-BF31-480E-B38F-6307AE4F4EB3}" destId="{F809EA9F-81E6-4805-A9D0-7A2F77466AD9}" srcOrd="0" destOrd="0" presId="urn:microsoft.com/office/officeart/2016/7/layout/RepeatingBendingProcessNew"/>
    <dgm:cxn modelId="{C9C72399-F407-420D-BD74-52FBFD5469C3}" type="presOf" srcId="{DB04D02D-70A3-4AC0-9882-953F3B5107EE}" destId="{7291067A-9BAB-4A3C-99A8-2306C967A835}" srcOrd="1" destOrd="0" presId="urn:microsoft.com/office/officeart/2016/7/layout/RepeatingBendingProcessNew"/>
    <dgm:cxn modelId="{5F3A539A-9205-42DF-BF7B-57EB1B8163C4}" type="presOf" srcId="{F8677238-EA9B-4488-B631-228825ACFAF5}" destId="{0ED330CF-0574-4DCB-9AAB-5C1F65AD4FB3}" srcOrd="0" destOrd="0" presId="urn:microsoft.com/office/officeart/2016/7/layout/RepeatingBendingProcessNew"/>
    <dgm:cxn modelId="{04B37C9E-A0E9-4863-A94A-BFE3A763B765}" srcId="{6AEA203E-DF47-4DF5-97D0-816192C10227}" destId="{F8677238-EA9B-4488-B631-228825ACFAF5}" srcOrd="1" destOrd="0" parTransId="{CEB293B3-6772-43D5-94CD-D7CDE7555BEA}" sibTransId="{DB04D02D-70A3-4AC0-9882-953F3B5107EE}"/>
    <dgm:cxn modelId="{ED2EA39E-716A-4237-BE53-25AB25C9B3C7}" type="presOf" srcId="{3965FCC4-BF31-480E-B38F-6307AE4F4EB3}" destId="{ABFC88CD-D2E3-4700-9AB8-F99A16C8F713}" srcOrd="1" destOrd="0" presId="urn:microsoft.com/office/officeart/2016/7/layout/RepeatingBendingProcessNew"/>
    <dgm:cxn modelId="{96E3D3AA-AD04-4B3D-AA6D-B084BF271D86}" srcId="{6AEA203E-DF47-4DF5-97D0-816192C10227}" destId="{A97AD5E2-F438-4E67-9EA1-D8B3A0944204}" srcOrd="4" destOrd="0" parTransId="{9C15DA7A-D41A-4E44-82EA-0398EC7FE804}" sibTransId="{3965FCC4-BF31-480E-B38F-6307AE4F4EB3}"/>
    <dgm:cxn modelId="{EBE215B7-4665-4D72-84A3-BC5DDD334BBC}" type="presOf" srcId="{71192C24-A932-413A-9CAD-888438ACCAE5}" destId="{4B8B4C96-6655-4C99-A8DF-F7B2FFF309FE}" srcOrd="0" destOrd="0" presId="urn:microsoft.com/office/officeart/2016/7/layout/RepeatingBendingProcessNew"/>
    <dgm:cxn modelId="{1997A3C7-770C-4645-87C0-0513966C0A52}" type="presOf" srcId="{F688BE30-298D-4E3F-B870-1FC5012689D7}" destId="{E2A14861-4158-4127-93BD-1E2A94F4B211}" srcOrd="0" destOrd="0" presId="urn:microsoft.com/office/officeart/2016/7/layout/RepeatingBendingProcessNew"/>
    <dgm:cxn modelId="{63E507C9-BE55-4E0C-B564-EC631A0FC4F8}" type="presOf" srcId="{71192C24-A932-413A-9CAD-888438ACCAE5}" destId="{FC644370-182A-436B-A4FA-2BBE9C4C88C6}" srcOrd="1" destOrd="0" presId="urn:microsoft.com/office/officeart/2016/7/layout/RepeatingBendingProcessNew"/>
    <dgm:cxn modelId="{A14BEBCF-1E5D-4E1F-97A4-9CCCDED87C71}" type="presOf" srcId="{DB04D02D-70A3-4AC0-9882-953F3B5107EE}" destId="{9F1176D2-5F4B-4E8D-A003-D835BDA996A6}" srcOrd="0" destOrd="0" presId="urn:microsoft.com/office/officeart/2016/7/layout/RepeatingBendingProcessNew"/>
    <dgm:cxn modelId="{8B7324DE-4492-4877-8688-4DD11448AF25}" type="presOf" srcId="{754FFBDF-E587-4485-A4B3-DC25397087A3}" destId="{5BB0EAF3-D3C9-4F48-B6B0-31FBC32EE268}" srcOrd="1" destOrd="0" presId="urn:microsoft.com/office/officeart/2016/7/layout/RepeatingBendingProcessNew"/>
    <dgm:cxn modelId="{936220F0-11BC-441F-AADB-9CD2C01AFCE8}" type="presOf" srcId="{A97AD5E2-F438-4E67-9EA1-D8B3A0944204}" destId="{395D7423-2F2D-41EF-B0E8-64C1538F997D}" srcOrd="0" destOrd="0" presId="urn:microsoft.com/office/officeart/2016/7/layout/RepeatingBendingProcessNew"/>
    <dgm:cxn modelId="{1BDEFDF4-C46E-4549-B228-54DF8A4CEE2F}" type="presOf" srcId="{754FFBDF-E587-4485-A4B3-DC25397087A3}" destId="{05EE2327-4130-44AE-B067-512F741065CD}" srcOrd="0" destOrd="0" presId="urn:microsoft.com/office/officeart/2016/7/layout/RepeatingBendingProcessNew"/>
    <dgm:cxn modelId="{7E0AFFF8-1790-49F1-B653-3B8E16578DAB}" srcId="{6AEA203E-DF47-4DF5-97D0-816192C10227}" destId="{472D791F-4400-4775-B4C5-2EF8F7C2C1BB}" srcOrd="5" destOrd="0" parTransId="{0D1D17F5-17F5-464E-BD4A-80A1B6E44EA0}" sibTransId="{9EAB6D01-FCA6-4A57-A2F0-256A1AFAD216}"/>
    <dgm:cxn modelId="{2046CC9A-B684-4B3A-B088-E1FA9C3C96A6}" type="presParOf" srcId="{5CDFB396-2B71-4F75-94AA-BF35AB0E21AB}" destId="{AC983A4D-14C4-444A-A73B-993942D59D51}" srcOrd="0" destOrd="0" presId="urn:microsoft.com/office/officeart/2016/7/layout/RepeatingBendingProcessNew"/>
    <dgm:cxn modelId="{5A0F240E-14A3-4CF5-BB48-BBEBE27A7872}" type="presParOf" srcId="{5CDFB396-2B71-4F75-94AA-BF35AB0E21AB}" destId="{4B8B4C96-6655-4C99-A8DF-F7B2FFF309FE}" srcOrd="1" destOrd="0" presId="urn:microsoft.com/office/officeart/2016/7/layout/RepeatingBendingProcessNew"/>
    <dgm:cxn modelId="{5DD7690A-2DEF-4B13-B48C-DBF374C09AA9}" type="presParOf" srcId="{4B8B4C96-6655-4C99-A8DF-F7B2FFF309FE}" destId="{FC644370-182A-436B-A4FA-2BBE9C4C88C6}" srcOrd="0" destOrd="0" presId="urn:microsoft.com/office/officeart/2016/7/layout/RepeatingBendingProcessNew"/>
    <dgm:cxn modelId="{20209C18-DA85-4A01-BA3A-3F284F125F64}" type="presParOf" srcId="{5CDFB396-2B71-4F75-94AA-BF35AB0E21AB}" destId="{0ED330CF-0574-4DCB-9AAB-5C1F65AD4FB3}" srcOrd="2" destOrd="0" presId="urn:microsoft.com/office/officeart/2016/7/layout/RepeatingBendingProcessNew"/>
    <dgm:cxn modelId="{1DF66E25-4035-4191-9553-1F0C12DA2474}" type="presParOf" srcId="{5CDFB396-2B71-4F75-94AA-BF35AB0E21AB}" destId="{9F1176D2-5F4B-4E8D-A003-D835BDA996A6}" srcOrd="3" destOrd="0" presId="urn:microsoft.com/office/officeart/2016/7/layout/RepeatingBendingProcessNew"/>
    <dgm:cxn modelId="{E245520B-BB06-483B-AF56-CA7312C99749}" type="presParOf" srcId="{9F1176D2-5F4B-4E8D-A003-D835BDA996A6}" destId="{7291067A-9BAB-4A3C-99A8-2306C967A835}" srcOrd="0" destOrd="0" presId="urn:microsoft.com/office/officeart/2016/7/layout/RepeatingBendingProcessNew"/>
    <dgm:cxn modelId="{0A845C30-37E4-4C96-9D94-7B4A8AEBE254}" type="presParOf" srcId="{5CDFB396-2B71-4F75-94AA-BF35AB0E21AB}" destId="{E2A14861-4158-4127-93BD-1E2A94F4B211}" srcOrd="4" destOrd="0" presId="urn:microsoft.com/office/officeart/2016/7/layout/RepeatingBendingProcessNew"/>
    <dgm:cxn modelId="{2B9C919F-5D7C-47B5-9EFC-0B2CC9A3A353}" type="presParOf" srcId="{5CDFB396-2B71-4F75-94AA-BF35AB0E21AB}" destId="{05EE2327-4130-44AE-B067-512F741065CD}" srcOrd="5" destOrd="0" presId="urn:microsoft.com/office/officeart/2016/7/layout/RepeatingBendingProcessNew"/>
    <dgm:cxn modelId="{2159C761-1A0A-49B5-BD57-E98A75CD94F2}" type="presParOf" srcId="{05EE2327-4130-44AE-B067-512F741065CD}" destId="{5BB0EAF3-D3C9-4F48-B6B0-31FBC32EE268}" srcOrd="0" destOrd="0" presId="urn:microsoft.com/office/officeart/2016/7/layout/RepeatingBendingProcessNew"/>
    <dgm:cxn modelId="{3D59EF8A-D4B1-448F-835D-3B75F4D95968}" type="presParOf" srcId="{5CDFB396-2B71-4F75-94AA-BF35AB0E21AB}" destId="{05ADEE1D-83B3-447D-B625-2E0030608F8C}" srcOrd="6" destOrd="0" presId="urn:microsoft.com/office/officeart/2016/7/layout/RepeatingBendingProcessNew"/>
    <dgm:cxn modelId="{EAD99E52-E2B5-4E5E-9B5C-B556BB8C08D2}" type="presParOf" srcId="{5CDFB396-2B71-4F75-94AA-BF35AB0E21AB}" destId="{47659789-6C8A-427E-9B2F-006A8D541AEA}" srcOrd="7" destOrd="0" presId="urn:microsoft.com/office/officeart/2016/7/layout/RepeatingBendingProcessNew"/>
    <dgm:cxn modelId="{6C4413F6-92FD-49FF-98A7-AD5DC10D3F61}" type="presParOf" srcId="{47659789-6C8A-427E-9B2F-006A8D541AEA}" destId="{58E5F065-F460-4770-878E-1EA8D8CF364E}" srcOrd="0" destOrd="0" presId="urn:microsoft.com/office/officeart/2016/7/layout/RepeatingBendingProcessNew"/>
    <dgm:cxn modelId="{799BFFEE-1B60-40A6-BA03-838514913AB4}" type="presParOf" srcId="{5CDFB396-2B71-4F75-94AA-BF35AB0E21AB}" destId="{395D7423-2F2D-41EF-B0E8-64C1538F997D}" srcOrd="8" destOrd="0" presId="urn:microsoft.com/office/officeart/2016/7/layout/RepeatingBendingProcessNew"/>
    <dgm:cxn modelId="{058EB50C-5CD2-4E07-B05B-161CAD64C39A}" type="presParOf" srcId="{5CDFB396-2B71-4F75-94AA-BF35AB0E21AB}" destId="{F809EA9F-81E6-4805-A9D0-7A2F77466AD9}" srcOrd="9" destOrd="0" presId="urn:microsoft.com/office/officeart/2016/7/layout/RepeatingBendingProcessNew"/>
    <dgm:cxn modelId="{C42B8CDE-34F6-47A7-83E9-0662E49E48C5}" type="presParOf" srcId="{F809EA9F-81E6-4805-A9D0-7A2F77466AD9}" destId="{ABFC88CD-D2E3-4700-9AB8-F99A16C8F713}" srcOrd="0" destOrd="0" presId="urn:microsoft.com/office/officeart/2016/7/layout/RepeatingBendingProcessNew"/>
    <dgm:cxn modelId="{677EF85D-430B-49D8-9D62-3B553389EE9E}" type="presParOf" srcId="{5CDFB396-2B71-4F75-94AA-BF35AB0E21AB}" destId="{D97668C0-7223-4660-8D41-9BD9D37B90CB}"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DE799C-20F4-469C-A051-EEEAD2B2AD0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D6CAE42-874A-44BB-A1C9-FF0AF980E408}">
      <dgm:prSet/>
      <dgm:spPr/>
      <dgm:t>
        <a:bodyPr/>
        <a:lstStyle/>
        <a:p>
          <a:r>
            <a:rPr lang="en-US" dirty="0"/>
            <a:t>Exhaust system - exhaust system starting from the cylinder head is not regulated, as long as the 10</a:t>
          </a:r>
          <a:r>
            <a:rPr lang="lv-LV" dirty="0"/>
            <a:t>0</a:t>
          </a:r>
          <a:r>
            <a:rPr lang="en-US" dirty="0"/>
            <a:t> dB(A) at 4500 RPM noise level (+3dB(A) possible error), measured in accordance with FIA noise measurement method, is not exceeded...”</a:t>
          </a:r>
        </a:p>
      </dgm:t>
    </dgm:pt>
    <dgm:pt modelId="{5D11F5E4-0884-41F2-857A-FDBC278CAE73}" type="parTrans" cxnId="{80287C84-AD26-46C4-8B0B-A9E3E78640A4}">
      <dgm:prSet/>
      <dgm:spPr/>
      <dgm:t>
        <a:bodyPr/>
        <a:lstStyle/>
        <a:p>
          <a:endParaRPr lang="en-US"/>
        </a:p>
      </dgm:t>
    </dgm:pt>
    <dgm:pt modelId="{7E2F0B07-A65D-419F-8F24-496CF3D5D37D}" type="sibTrans" cxnId="{80287C84-AD26-46C4-8B0B-A9E3E78640A4}">
      <dgm:prSet/>
      <dgm:spPr/>
      <dgm:t>
        <a:bodyPr/>
        <a:lstStyle/>
        <a:p>
          <a:endParaRPr lang="en-US"/>
        </a:p>
      </dgm:t>
    </dgm:pt>
    <dgm:pt modelId="{17CDF0C1-3792-420D-BFCB-31DEEDB9CB17}">
      <dgm:prSet/>
      <dgm:spPr>
        <a:solidFill>
          <a:srgbClr val="FFC000"/>
        </a:solidFill>
      </dgm:spPr>
      <dgm:t>
        <a:bodyPr/>
        <a:lstStyle/>
        <a:p>
          <a:r>
            <a:rPr lang="en-US"/>
            <a:t>No car is permitted to be drifted between the hours of 9:00pm (21:00) to 9:00am. Please also remember that it is also forbidden to take your competition vehicle onto the open road, and take a ride without informing race organizer and official marshals into the track area.</a:t>
          </a:r>
        </a:p>
      </dgm:t>
    </dgm:pt>
    <dgm:pt modelId="{0ABEBC33-572F-44FB-B36A-10C79520178F}" type="parTrans" cxnId="{EA0C06FD-9077-423E-8D99-177C0529D13F}">
      <dgm:prSet/>
      <dgm:spPr/>
      <dgm:t>
        <a:bodyPr/>
        <a:lstStyle/>
        <a:p>
          <a:endParaRPr lang="en-US"/>
        </a:p>
      </dgm:t>
    </dgm:pt>
    <dgm:pt modelId="{2D4CC9FA-A365-4D34-8CFC-945108BE1FE7}" type="sibTrans" cxnId="{EA0C06FD-9077-423E-8D99-177C0529D13F}">
      <dgm:prSet/>
      <dgm:spPr/>
      <dgm:t>
        <a:bodyPr/>
        <a:lstStyle/>
        <a:p>
          <a:endParaRPr lang="en-US"/>
        </a:p>
      </dgm:t>
    </dgm:pt>
    <dgm:pt modelId="{5A09572D-C37E-4FA4-BF3B-B280892AD71C}">
      <dgm:prSet/>
      <dgm:spPr>
        <a:solidFill>
          <a:schemeClr val="accent3">
            <a:lumMod val="40000"/>
            <a:lumOff val="60000"/>
          </a:schemeClr>
        </a:solidFill>
      </dgm:spPr>
      <dgm:t>
        <a:bodyPr/>
        <a:lstStyle/>
        <a:p>
          <a:r>
            <a:rPr lang="en-US"/>
            <a:t>Music on the paddock must quiet at 11:00pm (23:00).  </a:t>
          </a:r>
        </a:p>
      </dgm:t>
    </dgm:pt>
    <dgm:pt modelId="{455D73FE-9F41-4337-B3AD-ED786B4F2ACF}" type="parTrans" cxnId="{DE038160-5451-4A9D-B922-FDA06C68A626}">
      <dgm:prSet/>
      <dgm:spPr/>
      <dgm:t>
        <a:bodyPr/>
        <a:lstStyle/>
        <a:p>
          <a:endParaRPr lang="en-US"/>
        </a:p>
      </dgm:t>
    </dgm:pt>
    <dgm:pt modelId="{27C967C3-BAFE-4030-8C3C-AEFABA484500}" type="sibTrans" cxnId="{DE038160-5451-4A9D-B922-FDA06C68A626}">
      <dgm:prSet/>
      <dgm:spPr/>
      <dgm:t>
        <a:bodyPr/>
        <a:lstStyle/>
        <a:p>
          <a:endParaRPr lang="en-US"/>
        </a:p>
      </dgm:t>
    </dgm:pt>
    <dgm:pt modelId="{2AB9EA3D-698C-4B71-A6C9-19C13057DED0}">
      <dgm:prSet/>
      <dgm:spPr>
        <a:solidFill>
          <a:srgbClr val="7030A0"/>
        </a:solidFill>
      </dgm:spPr>
      <dgm:t>
        <a:bodyPr/>
        <a:lstStyle/>
        <a:p>
          <a:r>
            <a:rPr lang="en-US"/>
            <a:t>THERE ARE QUIET HOURS FROM 23:00 PM-09:00 AM </a:t>
          </a:r>
        </a:p>
      </dgm:t>
    </dgm:pt>
    <dgm:pt modelId="{5EE804FB-8268-4BDA-9383-2F98CEEC8CAE}" type="parTrans" cxnId="{A27244E3-3040-4FA0-9219-27AE6980C9F6}">
      <dgm:prSet/>
      <dgm:spPr/>
      <dgm:t>
        <a:bodyPr/>
        <a:lstStyle/>
        <a:p>
          <a:endParaRPr lang="en-US"/>
        </a:p>
      </dgm:t>
    </dgm:pt>
    <dgm:pt modelId="{54C80255-F2F3-4E79-9355-84EC46870B93}" type="sibTrans" cxnId="{A27244E3-3040-4FA0-9219-27AE6980C9F6}">
      <dgm:prSet/>
      <dgm:spPr/>
      <dgm:t>
        <a:bodyPr/>
        <a:lstStyle/>
        <a:p>
          <a:endParaRPr lang="en-US"/>
        </a:p>
      </dgm:t>
    </dgm:pt>
    <dgm:pt modelId="{D00B9BF7-D8BF-4040-B4F4-0BFD232BF40C}">
      <dgm:prSet/>
      <dgm:spPr>
        <a:solidFill>
          <a:schemeClr val="accent2"/>
        </a:solidFill>
      </dgm:spPr>
      <dgm:t>
        <a:bodyPr/>
        <a:lstStyle/>
        <a:p>
          <a:r>
            <a:rPr lang="en-US"/>
            <a:t>AND PLEASE UNDERSTAND IF YOU FIX YOUR CAR IN PERIOD MENTION UP, ITS PROHIBITED TO TEST IT, MAKE TESTS, MAKE SOUND, PENALTY 500 EUR, so please don’t do anything without permission!</a:t>
          </a:r>
        </a:p>
      </dgm:t>
    </dgm:pt>
    <dgm:pt modelId="{74B2A5B0-135E-4BB5-9CCD-1726D04C8386}" type="parTrans" cxnId="{ED15F0FB-F2E3-4590-956E-473E6CC0FB75}">
      <dgm:prSet/>
      <dgm:spPr/>
      <dgm:t>
        <a:bodyPr/>
        <a:lstStyle/>
        <a:p>
          <a:endParaRPr lang="en-US"/>
        </a:p>
      </dgm:t>
    </dgm:pt>
    <dgm:pt modelId="{B7928E05-0234-4092-A9C6-1342CF9C81BB}" type="sibTrans" cxnId="{ED15F0FB-F2E3-4590-956E-473E6CC0FB75}">
      <dgm:prSet/>
      <dgm:spPr/>
      <dgm:t>
        <a:bodyPr/>
        <a:lstStyle/>
        <a:p>
          <a:endParaRPr lang="en-US"/>
        </a:p>
      </dgm:t>
    </dgm:pt>
    <dgm:pt modelId="{F3DCC272-3873-4A25-A210-D20DD996D383}">
      <dgm:prSet/>
      <dgm:spPr>
        <a:solidFill>
          <a:schemeClr val="bg1">
            <a:lumMod val="50000"/>
          </a:schemeClr>
        </a:solidFill>
      </dgm:spPr>
      <dgm:t>
        <a:bodyPr/>
        <a:lstStyle/>
        <a:p>
          <a:r>
            <a:rPr lang="lv-LV"/>
            <a:t>AND ALSO JUST SMALL REMINDER ABOUT «POP- CORN» RULE, THIS IS NOTE TO READ REGULATION!</a:t>
          </a:r>
          <a:endParaRPr lang="en-US"/>
        </a:p>
      </dgm:t>
    </dgm:pt>
    <dgm:pt modelId="{0B3A9AA0-526D-4A8E-97EB-E2C520ABD500}" type="parTrans" cxnId="{D3EDEBC5-6613-4B29-AEDB-BD243B612E67}">
      <dgm:prSet/>
      <dgm:spPr/>
      <dgm:t>
        <a:bodyPr/>
        <a:lstStyle/>
        <a:p>
          <a:endParaRPr lang="en-US"/>
        </a:p>
      </dgm:t>
    </dgm:pt>
    <dgm:pt modelId="{8FE1C123-DC20-46D7-9916-518194AA4243}" type="sibTrans" cxnId="{D3EDEBC5-6613-4B29-AEDB-BD243B612E67}">
      <dgm:prSet/>
      <dgm:spPr/>
      <dgm:t>
        <a:bodyPr/>
        <a:lstStyle/>
        <a:p>
          <a:endParaRPr lang="en-US"/>
        </a:p>
      </dgm:t>
    </dgm:pt>
    <dgm:pt modelId="{F5A29FFD-E649-4B98-ABE8-6B5F625B480C}" type="pres">
      <dgm:prSet presAssocID="{B9DE799C-20F4-469C-A051-EEEAD2B2AD08}" presName="Name0" presStyleCnt="0">
        <dgm:presLayoutVars>
          <dgm:dir/>
          <dgm:resizeHandles val="exact"/>
        </dgm:presLayoutVars>
      </dgm:prSet>
      <dgm:spPr/>
    </dgm:pt>
    <dgm:pt modelId="{62281C0F-8A46-4580-8DD2-E95193D82C5F}" type="pres">
      <dgm:prSet presAssocID="{ED6CAE42-874A-44BB-A1C9-FF0AF980E408}" presName="node" presStyleLbl="node1" presStyleIdx="0" presStyleCnt="6">
        <dgm:presLayoutVars>
          <dgm:bulletEnabled val="1"/>
        </dgm:presLayoutVars>
      </dgm:prSet>
      <dgm:spPr/>
    </dgm:pt>
    <dgm:pt modelId="{88F5BF6F-90AE-4FD0-924E-3FB3339AADEA}" type="pres">
      <dgm:prSet presAssocID="{7E2F0B07-A65D-419F-8F24-496CF3D5D37D}" presName="sibTrans" presStyleLbl="sibTrans1D1" presStyleIdx="0" presStyleCnt="5"/>
      <dgm:spPr/>
    </dgm:pt>
    <dgm:pt modelId="{A66DE11F-BAE6-43AA-81C4-6C744A4FDC85}" type="pres">
      <dgm:prSet presAssocID="{7E2F0B07-A65D-419F-8F24-496CF3D5D37D}" presName="connectorText" presStyleLbl="sibTrans1D1" presStyleIdx="0" presStyleCnt="5"/>
      <dgm:spPr/>
    </dgm:pt>
    <dgm:pt modelId="{C5CA2134-45F3-4C86-B8F9-70AB8EBE9BF9}" type="pres">
      <dgm:prSet presAssocID="{17CDF0C1-3792-420D-BFCB-31DEEDB9CB17}" presName="node" presStyleLbl="node1" presStyleIdx="1" presStyleCnt="6">
        <dgm:presLayoutVars>
          <dgm:bulletEnabled val="1"/>
        </dgm:presLayoutVars>
      </dgm:prSet>
      <dgm:spPr/>
    </dgm:pt>
    <dgm:pt modelId="{CD469480-B486-4884-BF9E-A7FA434174DC}" type="pres">
      <dgm:prSet presAssocID="{2D4CC9FA-A365-4D34-8CFC-945108BE1FE7}" presName="sibTrans" presStyleLbl="sibTrans1D1" presStyleIdx="1" presStyleCnt="5"/>
      <dgm:spPr/>
    </dgm:pt>
    <dgm:pt modelId="{25C5C8CF-018D-4914-B28F-3B841E3DF3B0}" type="pres">
      <dgm:prSet presAssocID="{2D4CC9FA-A365-4D34-8CFC-945108BE1FE7}" presName="connectorText" presStyleLbl="sibTrans1D1" presStyleIdx="1" presStyleCnt="5"/>
      <dgm:spPr/>
    </dgm:pt>
    <dgm:pt modelId="{FE9EE4D4-1E8F-490C-8B36-A42BC0637D27}" type="pres">
      <dgm:prSet presAssocID="{5A09572D-C37E-4FA4-BF3B-B280892AD71C}" presName="node" presStyleLbl="node1" presStyleIdx="2" presStyleCnt="6">
        <dgm:presLayoutVars>
          <dgm:bulletEnabled val="1"/>
        </dgm:presLayoutVars>
      </dgm:prSet>
      <dgm:spPr/>
    </dgm:pt>
    <dgm:pt modelId="{FE3514BD-03CE-4CB2-8149-2FC327D6641A}" type="pres">
      <dgm:prSet presAssocID="{27C967C3-BAFE-4030-8C3C-AEFABA484500}" presName="sibTrans" presStyleLbl="sibTrans1D1" presStyleIdx="2" presStyleCnt="5"/>
      <dgm:spPr/>
    </dgm:pt>
    <dgm:pt modelId="{8D9FFBD8-CBBE-4B0D-8489-D1D51B6783C8}" type="pres">
      <dgm:prSet presAssocID="{27C967C3-BAFE-4030-8C3C-AEFABA484500}" presName="connectorText" presStyleLbl="sibTrans1D1" presStyleIdx="2" presStyleCnt="5"/>
      <dgm:spPr/>
    </dgm:pt>
    <dgm:pt modelId="{F12CE09E-E64E-47F7-9BAD-3956DE4E7C00}" type="pres">
      <dgm:prSet presAssocID="{2AB9EA3D-698C-4B71-A6C9-19C13057DED0}" presName="node" presStyleLbl="node1" presStyleIdx="3" presStyleCnt="6">
        <dgm:presLayoutVars>
          <dgm:bulletEnabled val="1"/>
        </dgm:presLayoutVars>
      </dgm:prSet>
      <dgm:spPr/>
    </dgm:pt>
    <dgm:pt modelId="{05D33A08-991F-4B95-8352-42DB6A4E4FDE}" type="pres">
      <dgm:prSet presAssocID="{54C80255-F2F3-4E79-9355-84EC46870B93}" presName="sibTrans" presStyleLbl="sibTrans1D1" presStyleIdx="3" presStyleCnt="5"/>
      <dgm:spPr/>
    </dgm:pt>
    <dgm:pt modelId="{C07C7EE5-D024-4F6E-A8A4-3FD68F57475D}" type="pres">
      <dgm:prSet presAssocID="{54C80255-F2F3-4E79-9355-84EC46870B93}" presName="connectorText" presStyleLbl="sibTrans1D1" presStyleIdx="3" presStyleCnt="5"/>
      <dgm:spPr/>
    </dgm:pt>
    <dgm:pt modelId="{488E94B3-824C-4E45-9E28-19E2D39495FB}" type="pres">
      <dgm:prSet presAssocID="{D00B9BF7-D8BF-4040-B4F4-0BFD232BF40C}" presName="node" presStyleLbl="node1" presStyleIdx="4" presStyleCnt="6">
        <dgm:presLayoutVars>
          <dgm:bulletEnabled val="1"/>
        </dgm:presLayoutVars>
      </dgm:prSet>
      <dgm:spPr/>
    </dgm:pt>
    <dgm:pt modelId="{10017019-E859-413A-91E7-5F2B3187936E}" type="pres">
      <dgm:prSet presAssocID="{B7928E05-0234-4092-A9C6-1342CF9C81BB}" presName="sibTrans" presStyleLbl="sibTrans1D1" presStyleIdx="4" presStyleCnt="5"/>
      <dgm:spPr/>
    </dgm:pt>
    <dgm:pt modelId="{8FC526F5-6131-40A6-85D5-DF805DF9E5E7}" type="pres">
      <dgm:prSet presAssocID="{B7928E05-0234-4092-A9C6-1342CF9C81BB}" presName="connectorText" presStyleLbl="sibTrans1D1" presStyleIdx="4" presStyleCnt="5"/>
      <dgm:spPr/>
    </dgm:pt>
    <dgm:pt modelId="{E0455322-A794-4ADD-B165-15B5701707AF}" type="pres">
      <dgm:prSet presAssocID="{F3DCC272-3873-4A25-A210-D20DD996D383}" presName="node" presStyleLbl="node1" presStyleIdx="5" presStyleCnt="6">
        <dgm:presLayoutVars>
          <dgm:bulletEnabled val="1"/>
        </dgm:presLayoutVars>
      </dgm:prSet>
      <dgm:spPr/>
    </dgm:pt>
  </dgm:ptLst>
  <dgm:cxnLst>
    <dgm:cxn modelId="{1E207E06-20C3-4D44-943E-63E1707B4766}" type="presOf" srcId="{27C967C3-BAFE-4030-8C3C-AEFABA484500}" destId="{8D9FFBD8-CBBE-4B0D-8489-D1D51B6783C8}" srcOrd="1" destOrd="0" presId="urn:microsoft.com/office/officeart/2016/7/layout/RepeatingBendingProcessNew"/>
    <dgm:cxn modelId="{8BF01413-255D-4F27-B63A-146A75D9739C}" type="presOf" srcId="{7E2F0B07-A65D-419F-8F24-496CF3D5D37D}" destId="{88F5BF6F-90AE-4FD0-924E-3FB3339AADEA}" srcOrd="0" destOrd="0" presId="urn:microsoft.com/office/officeart/2016/7/layout/RepeatingBendingProcessNew"/>
    <dgm:cxn modelId="{85E91A14-23FC-47F0-8115-26423C5EA5F5}" type="presOf" srcId="{F3DCC272-3873-4A25-A210-D20DD996D383}" destId="{E0455322-A794-4ADD-B165-15B5701707AF}" srcOrd="0" destOrd="0" presId="urn:microsoft.com/office/officeart/2016/7/layout/RepeatingBendingProcessNew"/>
    <dgm:cxn modelId="{849D9819-B87A-4F3F-9494-DCA96E51BFBE}" type="presOf" srcId="{27C967C3-BAFE-4030-8C3C-AEFABA484500}" destId="{FE3514BD-03CE-4CB2-8149-2FC327D6641A}" srcOrd="0" destOrd="0" presId="urn:microsoft.com/office/officeart/2016/7/layout/RepeatingBendingProcessNew"/>
    <dgm:cxn modelId="{2269A027-9B87-4F16-8EA8-38A346896E31}" type="presOf" srcId="{B7928E05-0234-4092-A9C6-1342CF9C81BB}" destId="{8FC526F5-6131-40A6-85D5-DF805DF9E5E7}" srcOrd="1" destOrd="0" presId="urn:microsoft.com/office/officeart/2016/7/layout/RepeatingBendingProcessNew"/>
    <dgm:cxn modelId="{DE038160-5451-4A9D-B922-FDA06C68A626}" srcId="{B9DE799C-20F4-469C-A051-EEEAD2B2AD08}" destId="{5A09572D-C37E-4FA4-BF3B-B280892AD71C}" srcOrd="2" destOrd="0" parTransId="{455D73FE-9F41-4337-B3AD-ED786B4F2ACF}" sibTransId="{27C967C3-BAFE-4030-8C3C-AEFABA484500}"/>
    <dgm:cxn modelId="{7D4A6949-44C2-4A9C-A8E2-00CEC64E9A61}" type="presOf" srcId="{ED6CAE42-874A-44BB-A1C9-FF0AF980E408}" destId="{62281C0F-8A46-4580-8DD2-E95193D82C5F}" srcOrd="0" destOrd="0" presId="urn:microsoft.com/office/officeart/2016/7/layout/RepeatingBendingProcessNew"/>
    <dgm:cxn modelId="{3E299E4B-F2E2-42F3-BD2A-E92CAB7440A2}" type="presOf" srcId="{54C80255-F2F3-4E79-9355-84EC46870B93}" destId="{05D33A08-991F-4B95-8352-42DB6A4E4FDE}" srcOrd="0" destOrd="0" presId="urn:microsoft.com/office/officeart/2016/7/layout/RepeatingBendingProcessNew"/>
    <dgm:cxn modelId="{80287C84-AD26-46C4-8B0B-A9E3E78640A4}" srcId="{B9DE799C-20F4-469C-A051-EEEAD2B2AD08}" destId="{ED6CAE42-874A-44BB-A1C9-FF0AF980E408}" srcOrd="0" destOrd="0" parTransId="{5D11F5E4-0884-41F2-857A-FDBC278CAE73}" sibTransId="{7E2F0B07-A65D-419F-8F24-496CF3D5D37D}"/>
    <dgm:cxn modelId="{6764489D-DBE3-430D-A86D-92BD4A48C6E6}" type="presOf" srcId="{5A09572D-C37E-4FA4-BF3B-B280892AD71C}" destId="{FE9EE4D4-1E8F-490C-8B36-A42BC0637D27}" srcOrd="0" destOrd="0" presId="urn:microsoft.com/office/officeart/2016/7/layout/RepeatingBendingProcessNew"/>
    <dgm:cxn modelId="{8B28F99D-692B-42E2-B47F-6C1732FACC0E}" type="presOf" srcId="{D00B9BF7-D8BF-4040-B4F4-0BFD232BF40C}" destId="{488E94B3-824C-4E45-9E28-19E2D39495FB}" srcOrd="0" destOrd="0" presId="urn:microsoft.com/office/officeart/2016/7/layout/RepeatingBendingProcessNew"/>
    <dgm:cxn modelId="{DDC0F8A6-F5B3-420C-BA61-22B28ACD0391}" type="presOf" srcId="{2AB9EA3D-698C-4B71-A6C9-19C13057DED0}" destId="{F12CE09E-E64E-47F7-9BAD-3956DE4E7C00}" srcOrd="0" destOrd="0" presId="urn:microsoft.com/office/officeart/2016/7/layout/RepeatingBendingProcessNew"/>
    <dgm:cxn modelId="{47B6ECAC-9618-4588-8287-48E2BD880EC5}" type="presOf" srcId="{B9DE799C-20F4-469C-A051-EEEAD2B2AD08}" destId="{F5A29FFD-E649-4B98-ABE8-6B5F625B480C}" srcOrd="0" destOrd="0" presId="urn:microsoft.com/office/officeart/2016/7/layout/RepeatingBendingProcessNew"/>
    <dgm:cxn modelId="{D3EDEBC5-6613-4B29-AEDB-BD243B612E67}" srcId="{B9DE799C-20F4-469C-A051-EEEAD2B2AD08}" destId="{F3DCC272-3873-4A25-A210-D20DD996D383}" srcOrd="5" destOrd="0" parTransId="{0B3A9AA0-526D-4A8E-97EB-E2C520ABD500}" sibTransId="{8FE1C123-DC20-46D7-9916-518194AA4243}"/>
    <dgm:cxn modelId="{F96DD0CB-8698-4CA9-8510-EFB5FF5A2C28}" type="presOf" srcId="{2D4CC9FA-A365-4D34-8CFC-945108BE1FE7}" destId="{25C5C8CF-018D-4914-B28F-3B841E3DF3B0}" srcOrd="1" destOrd="0" presId="urn:microsoft.com/office/officeart/2016/7/layout/RepeatingBendingProcessNew"/>
    <dgm:cxn modelId="{613381CC-7A9A-4791-B685-FA29A5B9D301}" type="presOf" srcId="{7E2F0B07-A65D-419F-8F24-496CF3D5D37D}" destId="{A66DE11F-BAE6-43AA-81C4-6C744A4FDC85}" srcOrd="1" destOrd="0" presId="urn:microsoft.com/office/officeart/2016/7/layout/RepeatingBendingProcessNew"/>
    <dgm:cxn modelId="{908F9DDE-1711-40EF-978F-2335CEA04ED4}" type="presOf" srcId="{54C80255-F2F3-4E79-9355-84EC46870B93}" destId="{C07C7EE5-D024-4F6E-A8A4-3FD68F57475D}" srcOrd="1" destOrd="0" presId="urn:microsoft.com/office/officeart/2016/7/layout/RepeatingBendingProcessNew"/>
    <dgm:cxn modelId="{A27244E3-3040-4FA0-9219-27AE6980C9F6}" srcId="{B9DE799C-20F4-469C-A051-EEEAD2B2AD08}" destId="{2AB9EA3D-698C-4B71-A6C9-19C13057DED0}" srcOrd="3" destOrd="0" parTransId="{5EE804FB-8268-4BDA-9383-2F98CEEC8CAE}" sibTransId="{54C80255-F2F3-4E79-9355-84EC46870B93}"/>
    <dgm:cxn modelId="{CCB808EA-8F3B-4B4D-90B5-6AE27EFBDC10}" type="presOf" srcId="{2D4CC9FA-A365-4D34-8CFC-945108BE1FE7}" destId="{CD469480-B486-4884-BF9E-A7FA434174DC}" srcOrd="0" destOrd="0" presId="urn:microsoft.com/office/officeart/2016/7/layout/RepeatingBendingProcessNew"/>
    <dgm:cxn modelId="{A105A9EE-9974-4880-AF7A-DC298918C0DE}" type="presOf" srcId="{17CDF0C1-3792-420D-BFCB-31DEEDB9CB17}" destId="{C5CA2134-45F3-4C86-B8F9-70AB8EBE9BF9}" srcOrd="0" destOrd="0" presId="urn:microsoft.com/office/officeart/2016/7/layout/RepeatingBendingProcessNew"/>
    <dgm:cxn modelId="{A382E7F1-3C05-4F92-B1A6-FFB51674638E}" type="presOf" srcId="{B7928E05-0234-4092-A9C6-1342CF9C81BB}" destId="{10017019-E859-413A-91E7-5F2B3187936E}" srcOrd="0" destOrd="0" presId="urn:microsoft.com/office/officeart/2016/7/layout/RepeatingBendingProcessNew"/>
    <dgm:cxn modelId="{ED15F0FB-F2E3-4590-956E-473E6CC0FB75}" srcId="{B9DE799C-20F4-469C-A051-EEEAD2B2AD08}" destId="{D00B9BF7-D8BF-4040-B4F4-0BFD232BF40C}" srcOrd="4" destOrd="0" parTransId="{74B2A5B0-135E-4BB5-9CCD-1726D04C8386}" sibTransId="{B7928E05-0234-4092-A9C6-1342CF9C81BB}"/>
    <dgm:cxn modelId="{EA0C06FD-9077-423E-8D99-177C0529D13F}" srcId="{B9DE799C-20F4-469C-A051-EEEAD2B2AD08}" destId="{17CDF0C1-3792-420D-BFCB-31DEEDB9CB17}" srcOrd="1" destOrd="0" parTransId="{0ABEBC33-572F-44FB-B36A-10C79520178F}" sibTransId="{2D4CC9FA-A365-4D34-8CFC-945108BE1FE7}"/>
    <dgm:cxn modelId="{A1CD66E3-BDE4-4790-A4B5-ADE2422F1539}" type="presParOf" srcId="{F5A29FFD-E649-4B98-ABE8-6B5F625B480C}" destId="{62281C0F-8A46-4580-8DD2-E95193D82C5F}" srcOrd="0" destOrd="0" presId="urn:microsoft.com/office/officeart/2016/7/layout/RepeatingBendingProcessNew"/>
    <dgm:cxn modelId="{EFEE6BE2-D6D3-411B-B756-53C563346A3C}" type="presParOf" srcId="{F5A29FFD-E649-4B98-ABE8-6B5F625B480C}" destId="{88F5BF6F-90AE-4FD0-924E-3FB3339AADEA}" srcOrd="1" destOrd="0" presId="urn:microsoft.com/office/officeart/2016/7/layout/RepeatingBendingProcessNew"/>
    <dgm:cxn modelId="{C5D6F706-8D44-40AE-934C-00D41653F20F}" type="presParOf" srcId="{88F5BF6F-90AE-4FD0-924E-3FB3339AADEA}" destId="{A66DE11F-BAE6-43AA-81C4-6C744A4FDC85}" srcOrd="0" destOrd="0" presId="urn:microsoft.com/office/officeart/2016/7/layout/RepeatingBendingProcessNew"/>
    <dgm:cxn modelId="{F510D1F0-B719-4CFC-9ACA-961C54C36FF2}" type="presParOf" srcId="{F5A29FFD-E649-4B98-ABE8-6B5F625B480C}" destId="{C5CA2134-45F3-4C86-B8F9-70AB8EBE9BF9}" srcOrd="2" destOrd="0" presId="urn:microsoft.com/office/officeart/2016/7/layout/RepeatingBendingProcessNew"/>
    <dgm:cxn modelId="{7BB03745-A7E2-4A3D-BAB9-EF5B9363CD9A}" type="presParOf" srcId="{F5A29FFD-E649-4B98-ABE8-6B5F625B480C}" destId="{CD469480-B486-4884-BF9E-A7FA434174DC}" srcOrd="3" destOrd="0" presId="urn:microsoft.com/office/officeart/2016/7/layout/RepeatingBendingProcessNew"/>
    <dgm:cxn modelId="{33370FD8-6800-4C50-9884-29ACAB690CF5}" type="presParOf" srcId="{CD469480-B486-4884-BF9E-A7FA434174DC}" destId="{25C5C8CF-018D-4914-B28F-3B841E3DF3B0}" srcOrd="0" destOrd="0" presId="urn:microsoft.com/office/officeart/2016/7/layout/RepeatingBendingProcessNew"/>
    <dgm:cxn modelId="{D696A7F2-8EB6-4ABC-A287-6DCD03F3D206}" type="presParOf" srcId="{F5A29FFD-E649-4B98-ABE8-6B5F625B480C}" destId="{FE9EE4D4-1E8F-490C-8B36-A42BC0637D27}" srcOrd="4" destOrd="0" presId="urn:microsoft.com/office/officeart/2016/7/layout/RepeatingBendingProcessNew"/>
    <dgm:cxn modelId="{2FB3D7B9-1A90-4581-8A18-EC8F01217CE7}" type="presParOf" srcId="{F5A29FFD-E649-4B98-ABE8-6B5F625B480C}" destId="{FE3514BD-03CE-4CB2-8149-2FC327D6641A}" srcOrd="5" destOrd="0" presId="urn:microsoft.com/office/officeart/2016/7/layout/RepeatingBendingProcessNew"/>
    <dgm:cxn modelId="{DEB8A4EF-C96F-4DCF-A498-794C0F7B8E74}" type="presParOf" srcId="{FE3514BD-03CE-4CB2-8149-2FC327D6641A}" destId="{8D9FFBD8-CBBE-4B0D-8489-D1D51B6783C8}" srcOrd="0" destOrd="0" presId="urn:microsoft.com/office/officeart/2016/7/layout/RepeatingBendingProcessNew"/>
    <dgm:cxn modelId="{287D87D7-4CBF-47B3-B0ED-69BD95B82E28}" type="presParOf" srcId="{F5A29FFD-E649-4B98-ABE8-6B5F625B480C}" destId="{F12CE09E-E64E-47F7-9BAD-3956DE4E7C00}" srcOrd="6" destOrd="0" presId="urn:microsoft.com/office/officeart/2016/7/layout/RepeatingBendingProcessNew"/>
    <dgm:cxn modelId="{6E6A41EA-8D42-447E-9BCC-82223B4460E8}" type="presParOf" srcId="{F5A29FFD-E649-4B98-ABE8-6B5F625B480C}" destId="{05D33A08-991F-4B95-8352-42DB6A4E4FDE}" srcOrd="7" destOrd="0" presId="urn:microsoft.com/office/officeart/2016/7/layout/RepeatingBendingProcessNew"/>
    <dgm:cxn modelId="{193E6D96-BCA5-4847-8DEC-8047BD9A9061}" type="presParOf" srcId="{05D33A08-991F-4B95-8352-42DB6A4E4FDE}" destId="{C07C7EE5-D024-4F6E-A8A4-3FD68F57475D}" srcOrd="0" destOrd="0" presId="urn:microsoft.com/office/officeart/2016/7/layout/RepeatingBendingProcessNew"/>
    <dgm:cxn modelId="{C53126EC-4A9A-489F-9DB4-6B10D2EDFBF1}" type="presParOf" srcId="{F5A29FFD-E649-4B98-ABE8-6B5F625B480C}" destId="{488E94B3-824C-4E45-9E28-19E2D39495FB}" srcOrd="8" destOrd="0" presId="urn:microsoft.com/office/officeart/2016/7/layout/RepeatingBendingProcessNew"/>
    <dgm:cxn modelId="{D108E99B-4085-4F76-9A93-381A0A44AEE3}" type="presParOf" srcId="{F5A29FFD-E649-4B98-ABE8-6B5F625B480C}" destId="{10017019-E859-413A-91E7-5F2B3187936E}" srcOrd="9" destOrd="0" presId="urn:microsoft.com/office/officeart/2016/7/layout/RepeatingBendingProcessNew"/>
    <dgm:cxn modelId="{A6A3752F-3F9C-4BD8-A235-37BEE1884DF3}" type="presParOf" srcId="{10017019-E859-413A-91E7-5F2B3187936E}" destId="{8FC526F5-6131-40A6-85D5-DF805DF9E5E7}" srcOrd="0" destOrd="0" presId="urn:microsoft.com/office/officeart/2016/7/layout/RepeatingBendingProcessNew"/>
    <dgm:cxn modelId="{EF7A72FC-E210-4844-B86E-CA838545554E}" type="presParOf" srcId="{F5A29FFD-E649-4B98-ABE8-6B5F625B480C}" destId="{E0455322-A794-4ADD-B165-15B5701707AF}"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905904-0D39-4CCD-AEF8-C99B5BC736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32D31D-5373-4D03-B96D-BE88A6C96153}">
      <dgm:prSet/>
      <dgm:spPr/>
      <dgm:t>
        <a:bodyPr/>
        <a:lstStyle/>
        <a:p>
          <a:pPr>
            <a:lnSpc>
              <a:spcPct val="100000"/>
            </a:lnSpc>
          </a:pPr>
          <a:r>
            <a:rPr lang="en-US" b="0" i="0" baseline="0"/>
            <a:t>There will be tire-changing crew, which will work at the place. Tire fitting is included in the entry fee! The tire assembly will be located in the paddock.Tire changing will work as in Saturday as in Sunday! </a:t>
          </a:r>
          <a:endParaRPr lang="en-US"/>
        </a:p>
      </dgm:t>
    </dgm:pt>
    <dgm:pt modelId="{3E06E976-CDB4-48C6-917E-B509E9AB5F08}" type="parTrans" cxnId="{23188027-222E-4BBF-BC2D-94CD702B9D66}">
      <dgm:prSet/>
      <dgm:spPr/>
      <dgm:t>
        <a:bodyPr/>
        <a:lstStyle/>
        <a:p>
          <a:endParaRPr lang="en-US"/>
        </a:p>
      </dgm:t>
    </dgm:pt>
    <dgm:pt modelId="{CC2F47CB-EFBB-4E69-AA83-A8E59B8DA7B9}" type="sibTrans" cxnId="{23188027-222E-4BBF-BC2D-94CD702B9D66}">
      <dgm:prSet/>
      <dgm:spPr/>
      <dgm:t>
        <a:bodyPr/>
        <a:lstStyle/>
        <a:p>
          <a:endParaRPr lang="en-US"/>
        </a:p>
      </dgm:t>
    </dgm:pt>
    <dgm:pt modelId="{43F8E07C-B388-429D-B465-7C1C172C2A49}">
      <dgm:prSet/>
      <dgm:spPr/>
      <dgm:t>
        <a:bodyPr/>
        <a:lstStyle/>
        <a:p>
          <a:pPr>
            <a:lnSpc>
              <a:spcPct val="100000"/>
            </a:lnSpc>
          </a:pPr>
          <a:r>
            <a:rPr lang="en-US" b="0" i="0" baseline="0"/>
            <a:t>Please do not leave your tires at the tire fitting, hoping that the fitters will do the feeding and inspection of the tires for you! if there is no person with the tires, but someone gives the tires, </a:t>
          </a:r>
          <a:endParaRPr lang="en-US"/>
        </a:p>
      </dgm:t>
    </dgm:pt>
    <dgm:pt modelId="{9EB25B60-7A9E-4198-9737-A3E45C13831D}" type="parTrans" cxnId="{C3C832E4-0484-4755-BD1A-5A1765C0C56A}">
      <dgm:prSet/>
      <dgm:spPr/>
      <dgm:t>
        <a:bodyPr/>
        <a:lstStyle/>
        <a:p>
          <a:endParaRPr lang="en-US"/>
        </a:p>
      </dgm:t>
    </dgm:pt>
    <dgm:pt modelId="{D64FCDDA-B684-4277-BCB2-33248C7EA26C}" type="sibTrans" cxnId="{C3C832E4-0484-4755-BD1A-5A1765C0C56A}">
      <dgm:prSet/>
      <dgm:spPr/>
      <dgm:t>
        <a:bodyPr/>
        <a:lstStyle/>
        <a:p>
          <a:endParaRPr lang="en-US"/>
        </a:p>
      </dgm:t>
    </dgm:pt>
    <dgm:pt modelId="{97E37CF7-A42D-46BD-A532-8E7D33E8E768}">
      <dgm:prSet/>
      <dgm:spPr/>
      <dgm:t>
        <a:bodyPr/>
        <a:lstStyle/>
        <a:p>
          <a:pPr>
            <a:lnSpc>
              <a:spcPct val="100000"/>
            </a:lnSpc>
          </a:pPr>
          <a:r>
            <a:rPr lang="en-US" b="1"/>
            <a:t>DRIVER BRIEFING AREA</a:t>
          </a:r>
          <a:endParaRPr lang="en-US"/>
        </a:p>
      </dgm:t>
    </dgm:pt>
    <dgm:pt modelId="{91792363-EC17-436A-8FAC-7D292FF55602}" type="parTrans" cxnId="{BC1F26C2-C618-441A-AB39-C12E66070A83}">
      <dgm:prSet/>
      <dgm:spPr/>
      <dgm:t>
        <a:bodyPr/>
        <a:lstStyle/>
        <a:p>
          <a:endParaRPr lang="en-US"/>
        </a:p>
      </dgm:t>
    </dgm:pt>
    <dgm:pt modelId="{CD8F76D2-766B-44D0-B789-6BFE0C561066}" type="sibTrans" cxnId="{BC1F26C2-C618-441A-AB39-C12E66070A83}">
      <dgm:prSet/>
      <dgm:spPr/>
      <dgm:t>
        <a:bodyPr/>
        <a:lstStyle/>
        <a:p>
          <a:endParaRPr lang="en-US"/>
        </a:p>
      </dgm:t>
    </dgm:pt>
    <dgm:pt modelId="{84465585-6BA2-4227-9A19-32C7F30EDD8D}">
      <dgm:prSet/>
      <dgm:spPr/>
      <dgm:t>
        <a:bodyPr/>
        <a:lstStyle/>
        <a:p>
          <a:pPr>
            <a:lnSpc>
              <a:spcPct val="100000"/>
            </a:lnSpc>
          </a:pPr>
          <a:r>
            <a:rPr lang="en-US"/>
            <a:t>Drivers 'meetings will take place in a separate area- the drivers' meeting place, under Latvia drift tent. </a:t>
          </a:r>
        </a:p>
      </dgm:t>
    </dgm:pt>
    <dgm:pt modelId="{C224AF21-1E88-4088-B007-21DD729EEA54}" type="parTrans" cxnId="{0E844A20-D799-446B-93DC-2A400CCAA738}">
      <dgm:prSet/>
      <dgm:spPr/>
      <dgm:t>
        <a:bodyPr/>
        <a:lstStyle/>
        <a:p>
          <a:endParaRPr lang="en-US"/>
        </a:p>
      </dgm:t>
    </dgm:pt>
    <dgm:pt modelId="{82C90E92-6954-43B6-A4ED-04C4186E014D}" type="sibTrans" cxnId="{0E844A20-D799-446B-93DC-2A400CCAA738}">
      <dgm:prSet/>
      <dgm:spPr/>
      <dgm:t>
        <a:bodyPr/>
        <a:lstStyle/>
        <a:p>
          <a:endParaRPr lang="en-US"/>
        </a:p>
      </dgm:t>
    </dgm:pt>
    <dgm:pt modelId="{FD99BD2A-4805-4EBD-8FED-1124955AB68B}">
      <dgm:prSet/>
      <dgm:spPr/>
      <dgm:t>
        <a:bodyPr/>
        <a:lstStyle/>
        <a:p>
          <a:pPr>
            <a:lnSpc>
              <a:spcPct val="100000"/>
            </a:lnSpc>
          </a:pPr>
          <a:r>
            <a:rPr lang="en-US"/>
            <a:t>The place will be located close to race secretary place.</a:t>
          </a:r>
        </a:p>
      </dgm:t>
    </dgm:pt>
    <dgm:pt modelId="{8AF75779-F8AB-4389-A384-8BD2AA900308}" type="parTrans" cxnId="{DD5E1964-E4B7-4677-9E26-23F81847C407}">
      <dgm:prSet/>
      <dgm:spPr/>
      <dgm:t>
        <a:bodyPr/>
        <a:lstStyle/>
        <a:p>
          <a:endParaRPr lang="en-US"/>
        </a:p>
      </dgm:t>
    </dgm:pt>
    <dgm:pt modelId="{322DC626-80B1-4950-8940-36DB08748957}" type="sibTrans" cxnId="{DD5E1964-E4B7-4677-9E26-23F81847C407}">
      <dgm:prSet/>
      <dgm:spPr/>
      <dgm:t>
        <a:bodyPr/>
        <a:lstStyle/>
        <a:p>
          <a:endParaRPr lang="en-US"/>
        </a:p>
      </dgm:t>
    </dgm:pt>
    <dgm:pt modelId="{AF3C927F-0BD2-456C-98BE-7FD9F306D776}">
      <dgm:prSet/>
      <dgm:spPr/>
      <dgm:t>
        <a:bodyPr/>
        <a:lstStyle/>
        <a:p>
          <a:pPr>
            <a:lnSpc>
              <a:spcPct val="100000"/>
            </a:lnSpc>
          </a:pPr>
          <a:r>
            <a:rPr lang="en-US" b="1" dirty="0"/>
            <a:t>CLOSEST HOSPITAL: </a:t>
          </a:r>
          <a:endParaRPr lang="en-US" dirty="0"/>
        </a:p>
        <a:p>
          <a:pPr>
            <a:lnSpc>
              <a:spcPct val="100000"/>
            </a:lnSpc>
          </a:pPr>
          <a:r>
            <a:rPr lang="lv-LV" b="1" dirty="0"/>
            <a:t>Jēkabpils reģionālā slimnīca </a:t>
          </a:r>
          <a:r>
            <a:rPr lang="pl-PL" dirty="0"/>
            <a:t>A.PORMAĻA 125, Jēkabpils, LV-5201 13,2 k</a:t>
          </a:r>
          <a:endParaRPr lang="en-US" dirty="0"/>
        </a:p>
      </dgm:t>
    </dgm:pt>
    <dgm:pt modelId="{DBB8F8C1-EA93-4E5D-9BA8-3BF884398B94}" type="parTrans" cxnId="{AFC0AC13-8ED8-4660-A295-4ABD3379322A}">
      <dgm:prSet/>
      <dgm:spPr/>
      <dgm:t>
        <a:bodyPr/>
        <a:lstStyle/>
        <a:p>
          <a:endParaRPr lang="en-US"/>
        </a:p>
      </dgm:t>
    </dgm:pt>
    <dgm:pt modelId="{2872E983-13F5-45D2-A5FE-A30BC89D3BDF}" type="sibTrans" cxnId="{AFC0AC13-8ED8-4660-A295-4ABD3379322A}">
      <dgm:prSet/>
      <dgm:spPr/>
      <dgm:t>
        <a:bodyPr/>
        <a:lstStyle/>
        <a:p>
          <a:endParaRPr lang="en-US"/>
        </a:p>
      </dgm:t>
    </dgm:pt>
    <dgm:pt modelId="{345C139A-FCB0-465D-BE27-4AFD1ECF52FA}" type="pres">
      <dgm:prSet presAssocID="{3F905904-0D39-4CCD-AEF8-C99B5BC73682}" presName="root" presStyleCnt="0">
        <dgm:presLayoutVars>
          <dgm:dir/>
          <dgm:resizeHandles val="exact"/>
        </dgm:presLayoutVars>
      </dgm:prSet>
      <dgm:spPr/>
    </dgm:pt>
    <dgm:pt modelId="{D03796A5-3C41-4B49-9E1F-74160618B6F8}" type="pres">
      <dgm:prSet presAssocID="{FE32D31D-5373-4D03-B96D-BE88A6C96153}" presName="compNode" presStyleCnt="0"/>
      <dgm:spPr/>
    </dgm:pt>
    <dgm:pt modelId="{9E887292-04FD-45E2-A92B-B5ACD73ADC8F}" type="pres">
      <dgm:prSet presAssocID="{FE32D31D-5373-4D03-B96D-BE88A6C96153}" presName="bgRect" presStyleLbl="bgShp" presStyleIdx="0" presStyleCnt="4"/>
      <dgm:spPr/>
    </dgm:pt>
    <dgm:pt modelId="{C86D6F5C-DB55-4F84-B7ED-211B0313A3FE}" type="pres">
      <dgm:prSet presAssocID="{FE32D31D-5373-4D03-B96D-BE88A6C9615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hevron Arrows"/>
        </a:ext>
      </dgm:extLst>
    </dgm:pt>
    <dgm:pt modelId="{EF1658C1-4814-427E-A428-2A1744EA9661}" type="pres">
      <dgm:prSet presAssocID="{FE32D31D-5373-4D03-B96D-BE88A6C96153}" presName="spaceRect" presStyleCnt="0"/>
      <dgm:spPr/>
    </dgm:pt>
    <dgm:pt modelId="{36B92CC8-7321-4076-AF4B-9DAA8A258687}" type="pres">
      <dgm:prSet presAssocID="{FE32D31D-5373-4D03-B96D-BE88A6C96153}" presName="parTx" presStyleLbl="revTx" presStyleIdx="0" presStyleCnt="5">
        <dgm:presLayoutVars>
          <dgm:chMax val="0"/>
          <dgm:chPref val="0"/>
        </dgm:presLayoutVars>
      </dgm:prSet>
      <dgm:spPr/>
    </dgm:pt>
    <dgm:pt modelId="{ED1F6180-A5A8-4926-943E-56869EAB0FBE}" type="pres">
      <dgm:prSet presAssocID="{CC2F47CB-EFBB-4E69-AA83-A8E59B8DA7B9}" presName="sibTrans" presStyleCnt="0"/>
      <dgm:spPr/>
    </dgm:pt>
    <dgm:pt modelId="{C0B3D279-758E-40AD-BC87-728AAA2CA398}" type="pres">
      <dgm:prSet presAssocID="{43F8E07C-B388-429D-B465-7C1C172C2A49}" presName="compNode" presStyleCnt="0"/>
      <dgm:spPr/>
    </dgm:pt>
    <dgm:pt modelId="{82E067C8-30A5-49BF-B8FE-35D12E032178}" type="pres">
      <dgm:prSet presAssocID="{43F8E07C-B388-429D-B465-7C1C172C2A49}" presName="bgRect" presStyleLbl="bgShp" presStyleIdx="1" presStyleCnt="4"/>
      <dgm:spPr/>
    </dgm:pt>
    <dgm:pt modelId="{DE7BB72E-2DD6-4255-8E6A-7F5EC2966F2B}" type="pres">
      <dgm:prSet presAssocID="{43F8E07C-B388-429D-B465-7C1C172C2A49}" presName="iconRect" presStyleLbl="node1" presStyleIdx="1" presStyleCnt="4"/>
      <dgm:spPr>
        <a:blipFill>
          <a:blip xmlns:r="http://schemas.openxmlformats.org/officeDocument/2006/relationships" r:embed="rId2"/>
          <a:srcRect/>
          <a:stretch>
            <a:fillRect l="-43000" r="-43000"/>
          </a:stretch>
        </a:blipFill>
      </dgm:spPr>
    </dgm:pt>
    <dgm:pt modelId="{C630A4F5-2C94-46CD-AEE1-7F5B4C426ECE}" type="pres">
      <dgm:prSet presAssocID="{43F8E07C-B388-429D-B465-7C1C172C2A49}" presName="spaceRect" presStyleCnt="0"/>
      <dgm:spPr/>
    </dgm:pt>
    <dgm:pt modelId="{4DD1D958-82A4-422D-80FD-E7C1704AE0D5}" type="pres">
      <dgm:prSet presAssocID="{43F8E07C-B388-429D-B465-7C1C172C2A49}" presName="parTx" presStyleLbl="revTx" presStyleIdx="1" presStyleCnt="5">
        <dgm:presLayoutVars>
          <dgm:chMax val="0"/>
          <dgm:chPref val="0"/>
        </dgm:presLayoutVars>
      </dgm:prSet>
      <dgm:spPr/>
    </dgm:pt>
    <dgm:pt modelId="{630A32ED-9893-455B-96D4-B1A17181FB68}" type="pres">
      <dgm:prSet presAssocID="{D64FCDDA-B684-4277-BCB2-33248C7EA26C}" presName="sibTrans" presStyleCnt="0"/>
      <dgm:spPr/>
    </dgm:pt>
    <dgm:pt modelId="{405B24DE-F3F5-430E-8799-F5598A62B85E}" type="pres">
      <dgm:prSet presAssocID="{97E37CF7-A42D-46BD-A532-8E7D33E8E768}" presName="compNode" presStyleCnt="0"/>
      <dgm:spPr/>
    </dgm:pt>
    <dgm:pt modelId="{3ADB7009-E2D3-482B-B9D7-7E937EFD6820}" type="pres">
      <dgm:prSet presAssocID="{97E37CF7-A42D-46BD-A532-8E7D33E8E768}" presName="bgRect" presStyleLbl="bgShp" presStyleIdx="2" presStyleCnt="4"/>
      <dgm:spPr/>
    </dgm:pt>
    <dgm:pt modelId="{E01AAABA-B28D-4CC7-8BC8-8FA7A3663F30}" type="pres">
      <dgm:prSet presAssocID="{97E37CF7-A42D-46BD-A532-8E7D33E8E76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Tent"/>
        </a:ext>
      </dgm:extLst>
    </dgm:pt>
    <dgm:pt modelId="{EE75650E-C36E-4099-A24C-2C580C1D62EE}" type="pres">
      <dgm:prSet presAssocID="{97E37CF7-A42D-46BD-A532-8E7D33E8E768}" presName="spaceRect" presStyleCnt="0"/>
      <dgm:spPr/>
    </dgm:pt>
    <dgm:pt modelId="{8DDB252A-2835-470B-8557-44E8E605B866}" type="pres">
      <dgm:prSet presAssocID="{97E37CF7-A42D-46BD-A532-8E7D33E8E768}" presName="parTx" presStyleLbl="revTx" presStyleIdx="2" presStyleCnt="5">
        <dgm:presLayoutVars>
          <dgm:chMax val="0"/>
          <dgm:chPref val="0"/>
        </dgm:presLayoutVars>
      </dgm:prSet>
      <dgm:spPr/>
    </dgm:pt>
    <dgm:pt modelId="{254E8A15-EB6C-43BB-B2E3-55D3E1C15F2C}" type="pres">
      <dgm:prSet presAssocID="{97E37CF7-A42D-46BD-A532-8E7D33E8E768}" presName="desTx" presStyleLbl="revTx" presStyleIdx="3" presStyleCnt="5">
        <dgm:presLayoutVars/>
      </dgm:prSet>
      <dgm:spPr/>
    </dgm:pt>
    <dgm:pt modelId="{D5127945-39CA-4A54-B5B0-1CA482760FC2}" type="pres">
      <dgm:prSet presAssocID="{CD8F76D2-766B-44D0-B789-6BFE0C561066}" presName="sibTrans" presStyleCnt="0"/>
      <dgm:spPr/>
    </dgm:pt>
    <dgm:pt modelId="{BA66EABE-F6EE-4349-8D38-738825D58FDA}" type="pres">
      <dgm:prSet presAssocID="{AF3C927F-0BD2-456C-98BE-7FD9F306D776}" presName="compNode" presStyleCnt="0"/>
      <dgm:spPr/>
    </dgm:pt>
    <dgm:pt modelId="{7665C849-2DE9-41F0-BD0D-C2DBD9DC037D}" type="pres">
      <dgm:prSet presAssocID="{AF3C927F-0BD2-456C-98BE-7FD9F306D776}" presName="bgRect" presStyleLbl="bgShp" presStyleIdx="3" presStyleCnt="4"/>
      <dgm:spPr/>
    </dgm:pt>
    <dgm:pt modelId="{AFA03C10-E052-421E-9668-AB52E4544AC5}" type="pres">
      <dgm:prSet presAssocID="{AF3C927F-0BD2-456C-98BE-7FD9F306D77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nce Steps"/>
        </a:ext>
      </dgm:extLst>
    </dgm:pt>
    <dgm:pt modelId="{98D85757-6CDC-47A4-BF67-0E501DE1EA92}" type="pres">
      <dgm:prSet presAssocID="{AF3C927F-0BD2-456C-98BE-7FD9F306D776}" presName="spaceRect" presStyleCnt="0"/>
      <dgm:spPr/>
    </dgm:pt>
    <dgm:pt modelId="{A64400FB-10B6-4ADA-AF82-07BA557F5FE5}" type="pres">
      <dgm:prSet presAssocID="{AF3C927F-0BD2-456C-98BE-7FD9F306D776}" presName="parTx" presStyleLbl="revTx" presStyleIdx="4" presStyleCnt="5">
        <dgm:presLayoutVars>
          <dgm:chMax val="0"/>
          <dgm:chPref val="0"/>
        </dgm:presLayoutVars>
      </dgm:prSet>
      <dgm:spPr/>
    </dgm:pt>
  </dgm:ptLst>
  <dgm:cxnLst>
    <dgm:cxn modelId="{AFC0AC13-8ED8-4660-A295-4ABD3379322A}" srcId="{3F905904-0D39-4CCD-AEF8-C99B5BC73682}" destId="{AF3C927F-0BD2-456C-98BE-7FD9F306D776}" srcOrd="3" destOrd="0" parTransId="{DBB8F8C1-EA93-4E5D-9BA8-3BF884398B94}" sibTransId="{2872E983-13F5-45D2-A5FE-A30BC89D3BDF}"/>
    <dgm:cxn modelId="{986FA51F-8366-4762-BC61-DFF341B6541F}" type="presOf" srcId="{3F905904-0D39-4CCD-AEF8-C99B5BC73682}" destId="{345C139A-FCB0-465D-BE27-4AFD1ECF52FA}" srcOrd="0" destOrd="0" presId="urn:microsoft.com/office/officeart/2018/2/layout/IconVerticalSolidList"/>
    <dgm:cxn modelId="{0E844A20-D799-446B-93DC-2A400CCAA738}" srcId="{97E37CF7-A42D-46BD-A532-8E7D33E8E768}" destId="{84465585-6BA2-4227-9A19-32C7F30EDD8D}" srcOrd="0" destOrd="0" parTransId="{C224AF21-1E88-4088-B007-21DD729EEA54}" sibTransId="{82C90E92-6954-43B6-A4ED-04C4186E014D}"/>
    <dgm:cxn modelId="{23188027-222E-4BBF-BC2D-94CD702B9D66}" srcId="{3F905904-0D39-4CCD-AEF8-C99B5BC73682}" destId="{FE32D31D-5373-4D03-B96D-BE88A6C96153}" srcOrd="0" destOrd="0" parTransId="{3E06E976-CDB4-48C6-917E-B509E9AB5F08}" sibTransId="{CC2F47CB-EFBB-4E69-AA83-A8E59B8DA7B9}"/>
    <dgm:cxn modelId="{FB82415B-167F-4864-9A87-DCAE91CE39A6}" type="presOf" srcId="{84465585-6BA2-4227-9A19-32C7F30EDD8D}" destId="{254E8A15-EB6C-43BB-B2E3-55D3E1C15F2C}" srcOrd="0" destOrd="0" presId="urn:microsoft.com/office/officeart/2018/2/layout/IconVerticalSolidList"/>
    <dgm:cxn modelId="{DD5E1964-E4B7-4677-9E26-23F81847C407}" srcId="{97E37CF7-A42D-46BD-A532-8E7D33E8E768}" destId="{FD99BD2A-4805-4EBD-8FED-1124955AB68B}" srcOrd="1" destOrd="0" parTransId="{8AF75779-F8AB-4389-A384-8BD2AA900308}" sibTransId="{322DC626-80B1-4950-8940-36DB08748957}"/>
    <dgm:cxn modelId="{594FF54C-A94F-4F74-85DF-A1E9F7BFE439}" type="presOf" srcId="{AF3C927F-0BD2-456C-98BE-7FD9F306D776}" destId="{A64400FB-10B6-4ADA-AF82-07BA557F5FE5}" srcOrd="0" destOrd="0" presId="urn:microsoft.com/office/officeart/2018/2/layout/IconVerticalSolidList"/>
    <dgm:cxn modelId="{740BE8A6-C8C3-408A-AF3A-F356B2A1CA99}" type="presOf" srcId="{FE32D31D-5373-4D03-B96D-BE88A6C96153}" destId="{36B92CC8-7321-4076-AF4B-9DAA8A258687}" srcOrd="0" destOrd="0" presId="urn:microsoft.com/office/officeart/2018/2/layout/IconVerticalSolidList"/>
    <dgm:cxn modelId="{BC1F26C2-C618-441A-AB39-C12E66070A83}" srcId="{3F905904-0D39-4CCD-AEF8-C99B5BC73682}" destId="{97E37CF7-A42D-46BD-A532-8E7D33E8E768}" srcOrd="2" destOrd="0" parTransId="{91792363-EC17-436A-8FAC-7D292FF55602}" sibTransId="{CD8F76D2-766B-44D0-B789-6BFE0C561066}"/>
    <dgm:cxn modelId="{A84409E1-6C72-492E-A358-77A47762034F}" type="presOf" srcId="{97E37CF7-A42D-46BD-A532-8E7D33E8E768}" destId="{8DDB252A-2835-470B-8557-44E8E605B866}" srcOrd="0" destOrd="0" presId="urn:microsoft.com/office/officeart/2018/2/layout/IconVerticalSolidList"/>
    <dgm:cxn modelId="{DC0961E2-839D-467D-95FC-25D12FF426DE}" type="presOf" srcId="{43F8E07C-B388-429D-B465-7C1C172C2A49}" destId="{4DD1D958-82A4-422D-80FD-E7C1704AE0D5}" srcOrd="0" destOrd="0" presId="urn:microsoft.com/office/officeart/2018/2/layout/IconVerticalSolidList"/>
    <dgm:cxn modelId="{C3C832E4-0484-4755-BD1A-5A1765C0C56A}" srcId="{3F905904-0D39-4CCD-AEF8-C99B5BC73682}" destId="{43F8E07C-B388-429D-B465-7C1C172C2A49}" srcOrd="1" destOrd="0" parTransId="{9EB25B60-7A9E-4198-9737-A3E45C13831D}" sibTransId="{D64FCDDA-B684-4277-BCB2-33248C7EA26C}"/>
    <dgm:cxn modelId="{6B87E6FC-030B-41FB-AAD2-BD0364193DAB}" type="presOf" srcId="{FD99BD2A-4805-4EBD-8FED-1124955AB68B}" destId="{254E8A15-EB6C-43BB-B2E3-55D3E1C15F2C}" srcOrd="0" destOrd="1" presId="urn:microsoft.com/office/officeart/2018/2/layout/IconVerticalSolidList"/>
    <dgm:cxn modelId="{4ECC27A0-9B35-4EAC-8FE2-570B26144483}" type="presParOf" srcId="{345C139A-FCB0-465D-BE27-4AFD1ECF52FA}" destId="{D03796A5-3C41-4B49-9E1F-74160618B6F8}" srcOrd="0" destOrd="0" presId="urn:microsoft.com/office/officeart/2018/2/layout/IconVerticalSolidList"/>
    <dgm:cxn modelId="{AE1976E2-C39E-42E3-A00F-9F6B09B46337}" type="presParOf" srcId="{D03796A5-3C41-4B49-9E1F-74160618B6F8}" destId="{9E887292-04FD-45E2-A92B-B5ACD73ADC8F}" srcOrd="0" destOrd="0" presId="urn:microsoft.com/office/officeart/2018/2/layout/IconVerticalSolidList"/>
    <dgm:cxn modelId="{B05D3790-62D8-4686-BDF3-7C586C238058}" type="presParOf" srcId="{D03796A5-3C41-4B49-9E1F-74160618B6F8}" destId="{C86D6F5C-DB55-4F84-B7ED-211B0313A3FE}" srcOrd="1" destOrd="0" presId="urn:microsoft.com/office/officeart/2018/2/layout/IconVerticalSolidList"/>
    <dgm:cxn modelId="{716B81C8-DECD-44B3-B630-2A807C2D849A}" type="presParOf" srcId="{D03796A5-3C41-4B49-9E1F-74160618B6F8}" destId="{EF1658C1-4814-427E-A428-2A1744EA9661}" srcOrd="2" destOrd="0" presId="urn:microsoft.com/office/officeart/2018/2/layout/IconVerticalSolidList"/>
    <dgm:cxn modelId="{5E719692-0D52-4D92-90A5-8C78734A33DD}" type="presParOf" srcId="{D03796A5-3C41-4B49-9E1F-74160618B6F8}" destId="{36B92CC8-7321-4076-AF4B-9DAA8A258687}" srcOrd="3" destOrd="0" presId="urn:microsoft.com/office/officeart/2018/2/layout/IconVerticalSolidList"/>
    <dgm:cxn modelId="{7438A6D5-D465-497B-92EA-B15C4A8C7EBD}" type="presParOf" srcId="{345C139A-FCB0-465D-BE27-4AFD1ECF52FA}" destId="{ED1F6180-A5A8-4926-943E-56869EAB0FBE}" srcOrd="1" destOrd="0" presId="urn:microsoft.com/office/officeart/2018/2/layout/IconVerticalSolidList"/>
    <dgm:cxn modelId="{DDED2CB1-9654-43B2-A1B1-F88900BE5355}" type="presParOf" srcId="{345C139A-FCB0-465D-BE27-4AFD1ECF52FA}" destId="{C0B3D279-758E-40AD-BC87-728AAA2CA398}" srcOrd="2" destOrd="0" presId="urn:microsoft.com/office/officeart/2018/2/layout/IconVerticalSolidList"/>
    <dgm:cxn modelId="{9906F317-989F-46FA-8668-42772CB536F2}" type="presParOf" srcId="{C0B3D279-758E-40AD-BC87-728AAA2CA398}" destId="{82E067C8-30A5-49BF-B8FE-35D12E032178}" srcOrd="0" destOrd="0" presId="urn:microsoft.com/office/officeart/2018/2/layout/IconVerticalSolidList"/>
    <dgm:cxn modelId="{E0569D6D-B7B4-4CFB-93C9-A36147CCD445}" type="presParOf" srcId="{C0B3D279-758E-40AD-BC87-728AAA2CA398}" destId="{DE7BB72E-2DD6-4255-8E6A-7F5EC2966F2B}" srcOrd="1" destOrd="0" presId="urn:microsoft.com/office/officeart/2018/2/layout/IconVerticalSolidList"/>
    <dgm:cxn modelId="{C725C09A-9086-4E1F-B591-F6E155637BB3}" type="presParOf" srcId="{C0B3D279-758E-40AD-BC87-728AAA2CA398}" destId="{C630A4F5-2C94-46CD-AEE1-7F5B4C426ECE}" srcOrd="2" destOrd="0" presId="urn:microsoft.com/office/officeart/2018/2/layout/IconVerticalSolidList"/>
    <dgm:cxn modelId="{BCA8F28B-2401-4CC3-9C22-8726459E61AA}" type="presParOf" srcId="{C0B3D279-758E-40AD-BC87-728AAA2CA398}" destId="{4DD1D958-82A4-422D-80FD-E7C1704AE0D5}" srcOrd="3" destOrd="0" presId="urn:microsoft.com/office/officeart/2018/2/layout/IconVerticalSolidList"/>
    <dgm:cxn modelId="{37FA4CAC-DC65-4001-9F8E-D35017C43ACE}" type="presParOf" srcId="{345C139A-FCB0-465D-BE27-4AFD1ECF52FA}" destId="{630A32ED-9893-455B-96D4-B1A17181FB68}" srcOrd="3" destOrd="0" presId="urn:microsoft.com/office/officeart/2018/2/layout/IconVerticalSolidList"/>
    <dgm:cxn modelId="{23DFD634-C161-4A1F-8218-58054BCB7755}" type="presParOf" srcId="{345C139A-FCB0-465D-BE27-4AFD1ECF52FA}" destId="{405B24DE-F3F5-430E-8799-F5598A62B85E}" srcOrd="4" destOrd="0" presId="urn:microsoft.com/office/officeart/2018/2/layout/IconVerticalSolidList"/>
    <dgm:cxn modelId="{C8081B09-EA9B-4A4A-8D7D-D21FDE7B2E20}" type="presParOf" srcId="{405B24DE-F3F5-430E-8799-F5598A62B85E}" destId="{3ADB7009-E2D3-482B-B9D7-7E937EFD6820}" srcOrd="0" destOrd="0" presId="urn:microsoft.com/office/officeart/2018/2/layout/IconVerticalSolidList"/>
    <dgm:cxn modelId="{14FD7EE6-5AA7-43B6-9866-CF64C2813477}" type="presParOf" srcId="{405B24DE-F3F5-430E-8799-F5598A62B85E}" destId="{E01AAABA-B28D-4CC7-8BC8-8FA7A3663F30}" srcOrd="1" destOrd="0" presId="urn:microsoft.com/office/officeart/2018/2/layout/IconVerticalSolidList"/>
    <dgm:cxn modelId="{B1992250-EA41-41F5-9B1E-659142EC2C71}" type="presParOf" srcId="{405B24DE-F3F5-430E-8799-F5598A62B85E}" destId="{EE75650E-C36E-4099-A24C-2C580C1D62EE}" srcOrd="2" destOrd="0" presId="urn:microsoft.com/office/officeart/2018/2/layout/IconVerticalSolidList"/>
    <dgm:cxn modelId="{ABBDD6B6-61EC-4FE0-905A-06F29BC5D012}" type="presParOf" srcId="{405B24DE-F3F5-430E-8799-F5598A62B85E}" destId="{8DDB252A-2835-470B-8557-44E8E605B866}" srcOrd="3" destOrd="0" presId="urn:microsoft.com/office/officeart/2018/2/layout/IconVerticalSolidList"/>
    <dgm:cxn modelId="{48424E9D-24FA-4AC6-9B65-E5C66CBE2840}" type="presParOf" srcId="{405B24DE-F3F5-430E-8799-F5598A62B85E}" destId="{254E8A15-EB6C-43BB-B2E3-55D3E1C15F2C}" srcOrd="4" destOrd="0" presId="urn:microsoft.com/office/officeart/2018/2/layout/IconVerticalSolidList"/>
    <dgm:cxn modelId="{A87E5741-22C6-4BA7-B04D-544674926246}" type="presParOf" srcId="{345C139A-FCB0-465D-BE27-4AFD1ECF52FA}" destId="{D5127945-39CA-4A54-B5B0-1CA482760FC2}" srcOrd="5" destOrd="0" presId="urn:microsoft.com/office/officeart/2018/2/layout/IconVerticalSolidList"/>
    <dgm:cxn modelId="{3630D9EF-4C5C-4DDE-9C5A-45C1E2F1650D}" type="presParOf" srcId="{345C139A-FCB0-465D-BE27-4AFD1ECF52FA}" destId="{BA66EABE-F6EE-4349-8D38-738825D58FDA}" srcOrd="6" destOrd="0" presId="urn:microsoft.com/office/officeart/2018/2/layout/IconVerticalSolidList"/>
    <dgm:cxn modelId="{E1FF2FC4-C5AA-4190-98DE-240FAE260B18}" type="presParOf" srcId="{BA66EABE-F6EE-4349-8D38-738825D58FDA}" destId="{7665C849-2DE9-41F0-BD0D-C2DBD9DC037D}" srcOrd="0" destOrd="0" presId="urn:microsoft.com/office/officeart/2018/2/layout/IconVerticalSolidList"/>
    <dgm:cxn modelId="{BD2DD9D4-7EE1-407F-975D-94DBEB3A5299}" type="presParOf" srcId="{BA66EABE-F6EE-4349-8D38-738825D58FDA}" destId="{AFA03C10-E052-421E-9668-AB52E4544AC5}" srcOrd="1" destOrd="0" presId="urn:microsoft.com/office/officeart/2018/2/layout/IconVerticalSolidList"/>
    <dgm:cxn modelId="{0477B1B8-FF9C-4CEF-82C2-7F4FBC590AD1}" type="presParOf" srcId="{BA66EABE-F6EE-4349-8D38-738825D58FDA}" destId="{98D85757-6CDC-47A4-BF67-0E501DE1EA92}" srcOrd="2" destOrd="0" presId="urn:microsoft.com/office/officeart/2018/2/layout/IconVerticalSolidList"/>
    <dgm:cxn modelId="{8ADC6204-7804-4D3B-B67F-4040773BDC4C}" type="presParOf" srcId="{BA66EABE-F6EE-4349-8D38-738825D58FDA}" destId="{A64400FB-10B6-4ADA-AF82-07BA557F5FE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C338B-B4E8-43A5-AADE-77677036A432}">
      <dsp:nvSpPr>
        <dsp:cNvPr id="0" name=""/>
        <dsp:cNvSpPr/>
      </dsp:nvSpPr>
      <dsp:spPr>
        <a:xfrm>
          <a:off x="0" y="305"/>
          <a:ext cx="1136868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4EE7B7-1817-41AC-92AA-E897BFA11283}">
      <dsp:nvSpPr>
        <dsp:cNvPr id="0" name=""/>
        <dsp:cNvSpPr/>
      </dsp:nvSpPr>
      <dsp:spPr>
        <a:xfrm>
          <a:off x="0" y="305"/>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REGISTRATION ONLINE FOR DRIVERS </a:t>
          </a:r>
          <a:r>
            <a:rPr lang="lv-LV" sz="1600" b="1" kern="1200"/>
            <a:t>– PLEASE CHECK PAYMENT PHASES</a:t>
          </a:r>
          <a:r>
            <a:rPr lang="en-US" sz="1600" b="1" kern="1200"/>
            <a:t>: </a:t>
          </a:r>
          <a:endParaRPr lang="en-US" sz="1600" kern="1200"/>
        </a:p>
      </dsp:txBody>
      <dsp:txXfrm>
        <a:off x="0" y="305"/>
        <a:ext cx="11368685" cy="357929"/>
      </dsp:txXfrm>
    </dsp:sp>
    <dsp:sp modelId="{6AAFDA2E-FCD6-485C-AE12-2B0DE6C4C3E6}">
      <dsp:nvSpPr>
        <dsp:cNvPr id="0" name=""/>
        <dsp:cNvSpPr/>
      </dsp:nvSpPr>
      <dsp:spPr>
        <a:xfrm>
          <a:off x="0" y="358235"/>
          <a:ext cx="11368685" cy="0"/>
        </a:xfrm>
        <a:prstGeom prst="line">
          <a:avLst/>
        </a:prstGeom>
        <a:gradFill rotWithShape="0">
          <a:gsLst>
            <a:gs pos="0">
              <a:schemeClr val="accent2">
                <a:hueOff val="1073936"/>
                <a:satOff val="-3082"/>
                <a:lumOff val="-4935"/>
                <a:alphaOff val="0"/>
                <a:satMod val="103000"/>
                <a:lumMod val="102000"/>
                <a:tint val="94000"/>
              </a:schemeClr>
            </a:gs>
            <a:gs pos="50000">
              <a:schemeClr val="accent2">
                <a:hueOff val="1073936"/>
                <a:satOff val="-3082"/>
                <a:lumOff val="-4935"/>
                <a:alphaOff val="0"/>
                <a:satMod val="110000"/>
                <a:lumMod val="100000"/>
                <a:shade val="100000"/>
              </a:schemeClr>
            </a:gs>
            <a:gs pos="100000">
              <a:schemeClr val="accent2">
                <a:hueOff val="1073936"/>
                <a:satOff val="-3082"/>
                <a:lumOff val="-4935"/>
                <a:alphaOff val="0"/>
                <a:lumMod val="99000"/>
                <a:satMod val="120000"/>
                <a:shade val="78000"/>
              </a:schemeClr>
            </a:gs>
          </a:gsLst>
          <a:lin ang="5400000" scaled="0"/>
        </a:gradFill>
        <a:ln w="12700" cap="flat" cmpd="sng" algn="ctr">
          <a:solidFill>
            <a:schemeClr val="accent2">
              <a:hueOff val="1073936"/>
              <a:satOff val="-3082"/>
              <a:lumOff val="-493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F8F8D50-D8CC-4065-BB5B-A05DEAE56426}">
      <dsp:nvSpPr>
        <dsp:cNvPr id="0" name=""/>
        <dsp:cNvSpPr/>
      </dsp:nvSpPr>
      <dsp:spPr>
        <a:xfrm>
          <a:off x="0" y="358235"/>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hlinkClick xmlns:r="http://schemas.openxmlformats.org/officeDocument/2006/relationships" r:id="rId1"/>
            </a:rPr>
            <a:t>https://forms.gle/U21QcwyC5G1x7hgo7</a:t>
          </a:r>
          <a:endParaRPr lang="en-US" sz="1600" kern="1200" dirty="0"/>
        </a:p>
      </dsp:txBody>
      <dsp:txXfrm>
        <a:off x="0" y="358235"/>
        <a:ext cx="11368685" cy="357929"/>
      </dsp:txXfrm>
    </dsp:sp>
    <dsp:sp modelId="{5F7AAA1F-8803-4E08-8983-0377EE52D886}">
      <dsp:nvSpPr>
        <dsp:cNvPr id="0" name=""/>
        <dsp:cNvSpPr/>
      </dsp:nvSpPr>
      <dsp:spPr>
        <a:xfrm>
          <a:off x="0" y="716165"/>
          <a:ext cx="11368685" cy="0"/>
        </a:xfrm>
        <a:prstGeom prst="line">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w="12700" cap="flat" cmpd="sng" algn="ctr">
          <a:solidFill>
            <a:schemeClr val="accent2">
              <a:hueOff val="2147871"/>
              <a:satOff val="-6164"/>
              <a:lumOff val="-987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6351B7B-73A5-40E5-BE6B-E71FF96134EA}">
      <dsp:nvSpPr>
        <dsp:cNvPr id="0" name=""/>
        <dsp:cNvSpPr/>
      </dsp:nvSpPr>
      <dsp:spPr>
        <a:xfrm>
          <a:off x="0" y="716165"/>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b="1" kern="1200"/>
            <a:t>Supplementary regulations you can find in and SPORTITY:</a:t>
          </a:r>
          <a:endParaRPr lang="en-US" sz="1600" kern="1200"/>
        </a:p>
      </dsp:txBody>
      <dsp:txXfrm>
        <a:off x="0" y="716165"/>
        <a:ext cx="11368685" cy="357929"/>
      </dsp:txXfrm>
    </dsp:sp>
    <dsp:sp modelId="{056BF882-B303-4EDA-8E78-CE8B848227B1}">
      <dsp:nvSpPr>
        <dsp:cNvPr id="0" name=""/>
        <dsp:cNvSpPr/>
      </dsp:nvSpPr>
      <dsp:spPr>
        <a:xfrm>
          <a:off x="0" y="1074095"/>
          <a:ext cx="11368685" cy="0"/>
        </a:xfrm>
        <a:prstGeom prst="line">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DE3B01F-76C4-4CF1-B59B-EB127EDA6D86}">
      <dsp:nvSpPr>
        <dsp:cNvPr id="0" name=""/>
        <dsp:cNvSpPr/>
      </dsp:nvSpPr>
      <dsp:spPr>
        <a:xfrm>
          <a:off x="0" y="1074095"/>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b="1" u="sng" kern="1200">
              <a:hlinkClick xmlns:r="http://schemas.openxmlformats.org/officeDocument/2006/relationships" r:id="rId2"/>
            </a:rPr>
            <a:t>http://www.driftlatvia.com/dalibniekiem/dokumenti/</a:t>
          </a:r>
          <a:r>
            <a:rPr lang="pl-PL" sz="1600" b="1" u="sng" kern="1200"/>
            <a:t> </a:t>
          </a:r>
          <a:endParaRPr lang="en-US" sz="1600" kern="1200"/>
        </a:p>
      </dsp:txBody>
      <dsp:txXfrm>
        <a:off x="0" y="1074095"/>
        <a:ext cx="11368685" cy="357929"/>
      </dsp:txXfrm>
    </dsp:sp>
    <dsp:sp modelId="{5E5E95CC-0385-468C-BBCB-5F0C3F0E0EF4}">
      <dsp:nvSpPr>
        <dsp:cNvPr id="0" name=""/>
        <dsp:cNvSpPr/>
      </dsp:nvSpPr>
      <dsp:spPr>
        <a:xfrm>
          <a:off x="0" y="1432024"/>
          <a:ext cx="11368685" cy="0"/>
        </a:xfrm>
        <a:prstGeom prst="line">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w="12700" cap="flat" cmpd="sng" algn="ctr">
          <a:solidFill>
            <a:schemeClr val="accent2">
              <a:hueOff val="4295743"/>
              <a:satOff val="-12329"/>
              <a:lumOff val="-197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97D894-7EA6-4F52-8576-3EE2118D967E}">
      <dsp:nvSpPr>
        <dsp:cNvPr id="0" name=""/>
        <dsp:cNvSpPr/>
      </dsp:nvSpPr>
      <dsp:spPr>
        <a:xfrm>
          <a:off x="0" y="1432024"/>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b="1" kern="1200"/>
            <a:t>PLEASE REGISTER </a:t>
          </a:r>
          <a:r>
            <a:rPr lang="lv-LV" sz="1600" b="1" kern="1200"/>
            <a:t>ON TIME</a:t>
          </a:r>
          <a:endParaRPr lang="en-US" sz="1600" kern="1200"/>
        </a:p>
      </dsp:txBody>
      <dsp:txXfrm>
        <a:off x="0" y="1432024"/>
        <a:ext cx="11368685" cy="357929"/>
      </dsp:txXfrm>
    </dsp:sp>
    <dsp:sp modelId="{B4FCA0F5-2318-4D74-ABE9-0A58FC06506F}">
      <dsp:nvSpPr>
        <dsp:cNvPr id="0" name=""/>
        <dsp:cNvSpPr/>
      </dsp:nvSpPr>
      <dsp:spPr>
        <a:xfrm>
          <a:off x="0" y="1789954"/>
          <a:ext cx="11368685" cy="0"/>
        </a:xfrm>
        <a:prstGeom prst="line">
          <a:avLst/>
        </a:prstGeom>
        <a:gradFill rotWithShape="0">
          <a:gsLst>
            <a:gs pos="0">
              <a:schemeClr val="accent2">
                <a:hueOff val="5369678"/>
                <a:satOff val="-15411"/>
                <a:lumOff val="-24674"/>
                <a:alphaOff val="0"/>
                <a:satMod val="103000"/>
                <a:lumMod val="102000"/>
                <a:tint val="94000"/>
              </a:schemeClr>
            </a:gs>
            <a:gs pos="50000">
              <a:schemeClr val="accent2">
                <a:hueOff val="5369678"/>
                <a:satOff val="-15411"/>
                <a:lumOff val="-24674"/>
                <a:alphaOff val="0"/>
                <a:satMod val="110000"/>
                <a:lumMod val="100000"/>
                <a:shade val="100000"/>
              </a:schemeClr>
            </a:gs>
            <a:gs pos="100000">
              <a:schemeClr val="accent2">
                <a:hueOff val="5369678"/>
                <a:satOff val="-15411"/>
                <a:lumOff val="-24674"/>
                <a:alphaOff val="0"/>
                <a:lumMod val="99000"/>
                <a:satMod val="120000"/>
                <a:shade val="78000"/>
              </a:schemeClr>
            </a:gs>
          </a:gsLst>
          <a:lin ang="5400000" scaled="0"/>
        </a:gradFill>
        <a:ln w="12700" cap="flat" cmpd="sng" algn="ctr">
          <a:solidFill>
            <a:schemeClr val="accent2">
              <a:hueOff val="5369678"/>
              <a:satOff val="-15411"/>
              <a:lumOff val="-2467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48A77D7-A197-43EC-8A93-F4A67D56BA32}">
      <dsp:nvSpPr>
        <dsp:cNvPr id="0" name=""/>
        <dsp:cNvSpPr/>
      </dsp:nvSpPr>
      <dsp:spPr>
        <a:xfrm>
          <a:off x="0" y="1789954"/>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b="1" kern="1200" dirty="0"/>
            <a:t>ENTRY FEE: </a:t>
          </a:r>
          <a:r>
            <a:rPr lang="lv-LV" sz="1600" b="1" kern="1200" dirty="0"/>
            <a:t>STARTING FROM </a:t>
          </a:r>
          <a:r>
            <a:rPr lang="pl-PL" sz="1600" b="1" kern="1200" dirty="0"/>
            <a:t>1</a:t>
          </a:r>
          <a:r>
            <a:rPr lang="lv-LV" sz="1600" b="1" kern="1200" dirty="0"/>
            <a:t>75</a:t>
          </a:r>
          <a:r>
            <a:rPr lang="pl-PL" sz="1600" b="1" kern="1200" dirty="0"/>
            <a:t> EUR </a:t>
          </a:r>
          <a:endParaRPr lang="en-US" sz="1600" kern="1200" dirty="0"/>
        </a:p>
      </dsp:txBody>
      <dsp:txXfrm>
        <a:off x="0" y="1789954"/>
        <a:ext cx="11368685" cy="357929"/>
      </dsp:txXfrm>
    </dsp:sp>
    <dsp:sp modelId="{A8D32464-015D-4129-B04C-D83DC3CD1A8F}">
      <dsp:nvSpPr>
        <dsp:cNvPr id="0" name=""/>
        <dsp:cNvSpPr/>
      </dsp:nvSpPr>
      <dsp:spPr>
        <a:xfrm>
          <a:off x="0" y="2147884"/>
          <a:ext cx="11368685" cy="0"/>
        </a:xfrm>
        <a:prstGeom prst="line">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1A11DD3-730A-406B-A257-E38DE59A9B5E}">
      <dsp:nvSpPr>
        <dsp:cNvPr id="0" name=""/>
        <dsp:cNvSpPr/>
      </dsp:nvSpPr>
      <dsp:spPr>
        <a:xfrm>
          <a:off x="0" y="2147884"/>
          <a:ext cx="11368685" cy="35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Entry fee may vary depending on the registration phase.</a:t>
          </a:r>
        </a:p>
      </dsp:txBody>
      <dsp:txXfrm>
        <a:off x="0" y="2147884"/>
        <a:ext cx="11368685" cy="357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C4C19-C0F5-401E-8346-C6338FF9155D}">
      <dsp:nvSpPr>
        <dsp:cNvPr id="0" name=""/>
        <dsp:cNvSpPr/>
      </dsp:nvSpPr>
      <dsp:spPr>
        <a:xfrm>
          <a:off x="897514" y="420012"/>
          <a:ext cx="1341562" cy="134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21AE87-E897-47BA-A9B7-F6A4DE8A60D5}">
      <dsp:nvSpPr>
        <dsp:cNvPr id="0" name=""/>
        <dsp:cNvSpPr/>
      </dsp:nvSpPr>
      <dsp:spPr>
        <a:xfrm>
          <a:off x="77670" y="2133331"/>
          <a:ext cx="298125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REGISTRATION FOR MEDIA ARE OPEN UNTIL </a:t>
          </a:r>
          <a:r>
            <a:rPr lang="lv-LV" sz="1800" b="1" kern="1200" dirty="0"/>
            <a:t>10</a:t>
          </a:r>
          <a:r>
            <a:rPr lang="en-US" sz="1800" b="1" kern="1200" dirty="0"/>
            <a:t>.06.202</a:t>
          </a:r>
          <a:r>
            <a:rPr lang="lv-LV" sz="1800" b="1" kern="1200" dirty="0"/>
            <a:t>6</a:t>
          </a:r>
          <a:r>
            <a:rPr lang="en-US" sz="1800" b="1" kern="1200" dirty="0"/>
            <a:t> </a:t>
          </a:r>
          <a:endParaRPr lang="en-US" sz="1800" kern="1200" dirty="0"/>
        </a:p>
      </dsp:txBody>
      <dsp:txXfrm>
        <a:off x="77670" y="2133331"/>
        <a:ext cx="2981250" cy="765000"/>
      </dsp:txXfrm>
    </dsp:sp>
    <dsp:sp modelId="{940B4207-E83C-4630-8599-8C9DC2F9F80F}">
      <dsp:nvSpPr>
        <dsp:cNvPr id="0" name=""/>
        <dsp:cNvSpPr/>
      </dsp:nvSpPr>
      <dsp:spPr>
        <a:xfrm>
          <a:off x="4396297" y="441960"/>
          <a:ext cx="1341562" cy="134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2B1693-ED7B-46B7-BC5B-1A8373D6BE3C}">
      <dsp:nvSpPr>
        <dsp:cNvPr id="0" name=""/>
        <dsp:cNvSpPr/>
      </dsp:nvSpPr>
      <dsp:spPr>
        <a:xfrm>
          <a:off x="3580639" y="2133331"/>
          <a:ext cx="298125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u="sng" kern="1200" dirty="0">
              <a:hlinkClick xmlns:r="http://schemas.openxmlformats.org/officeDocument/2006/relationships" r:id="rId3"/>
            </a:rPr>
            <a:t>https://www.driftlatvia.com/medijiem/mediaaccreditation/</a:t>
          </a:r>
          <a:endParaRPr lang="en-US" sz="1800" kern="1200" dirty="0"/>
        </a:p>
      </dsp:txBody>
      <dsp:txXfrm>
        <a:off x="3580639" y="2133331"/>
        <a:ext cx="2981250" cy="76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8D452-7E88-4969-85B8-9278FCA5353A}">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030D4F76-26B4-458C-822C-C09F5791CED2}">
      <dsp:nvSpPr>
        <dsp:cNvPr id="0" name=""/>
        <dsp:cNvSpPr/>
      </dsp:nvSpPr>
      <dsp:spPr>
        <a:xfrm>
          <a:off x="2092" y="573182"/>
          <a:ext cx="2241239" cy="1344743"/>
        </a:xfrm>
        <a:prstGeom prst="rect">
          <a:avLst/>
        </a:prstGeom>
        <a:solidFill>
          <a:schemeClr val="tx2">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pl-PL" sz="1300" b="0" i="0" kern="1200" baseline="0"/>
            <a:t>BARONI DRIFT PARTY | EVENT </a:t>
          </a:r>
          <a:r>
            <a:rPr lang="lv-LV" sz="1300" b="0" i="0" kern="1200" baseline="0"/>
            <a:t>2</a:t>
          </a:r>
          <a:r>
            <a:rPr lang="pl-PL" sz="1300" b="0" i="0" kern="1200" baseline="0"/>
            <a:t> | LATVIA | SPORT COMPLEX BARONI, JĒKABPILS</a:t>
          </a:r>
          <a:endParaRPr lang="en-US" sz="1300" kern="1200"/>
        </a:p>
      </dsp:txBody>
      <dsp:txXfrm>
        <a:off x="2092" y="573182"/>
        <a:ext cx="2241239" cy="1344743"/>
      </dsp:txXfrm>
    </dsp:sp>
    <dsp:sp modelId="{C601ACD6-8749-4C48-B837-C0387ABF656D}">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12700" cap="flat" cmpd="sng" algn="ctr">
          <a:solidFill>
            <a:schemeClr val="accent2">
              <a:hueOff val="1073936"/>
              <a:satOff val="-3082"/>
              <a:lumOff val="-493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35658A87-4AEB-486C-8E9D-F5935D074EBF}">
      <dsp:nvSpPr>
        <dsp:cNvPr id="0" name=""/>
        <dsp:cNvSpPr/>
      </dsp:nvSpPr>
      <dsp:spPr>
        <a:xfrm>
          <a:off x="2758817" y="573182"/>
          <a:ext cx="2241239" cy="1344743"/>
        </a:xfrm>
        <a:prstGeom prst="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pl-PL" sz="1300" b="0" i="0" kern="1200" baseline="0" dirty="0"/>
            <a:t>This driver information booklet document contains all information you, as a driver, and your team should need to know about this event, including</a:t>
          </a:r>
          <a:endParaRPr lang="en-US" sz="1300" kern="1200" dirty="0"/>
        </a:p>
      </dsp:txBody>
      <dsp:txXfrm>
        <a:off x="2758817" y="573182"/>
        <a:ext cx="2241239" cy="1344743"/>
      </dsp:txXfrm>
    </dsp:sp>
    <dsp:sp modelId="{2F2F7F8F-146A-430E-9C33-0A51AE34CCE5}">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12700" cap="flat" cmpd="sng" algn="ctr">
          <a:solidFill>
            <a:schemeClr val="accent2">
              <a:hueOff val="2147871"/>
              <a:satOff val="-6164"/>
              <a:lumOff val="-987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97005BD8-A500-4555-B393-3BC717FB285F}">
      <dsp:nvSpPr>
        <dsp:cNvPr id="0" name=""/>
        <dsp:cNvSpPr/>
      </dsp:nvSpPr>
      <dsp:spPr>
        <a:xfrm>
          <a:off x="5515542" y="573182"/>
          <a:ext cx="2241239" cy="1344743"/>
        </a:xfrm>
        <a:prstGeom prst="rect">
          <a:avLst/>
        </a:prstGeom>
        <a:solidFill>
          <a:schemeClr val="tx2">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LATVIA DRIFT CHAMPIONSHIP PRO</a:t>
          </a:r>
          <a:r>
            <a:rPr lang="lv-LV" sz="1300" b="1" i="0" kern="1200" baseline="0" dirty="0"/>
            <a:t>2</a:t>
          </a:r>
          <a:r>
            <a:rPr lang="en-US" sz="1300" b="1" i="0" kern="1200" baseline="0" dirty="0"/>
            <a:t> CLASS 2</a:t>
          </a:r>
          <a:r>
            <a:rPr lang="en-US" sz="1300" b="1" i="0" kern="1200" baseline="30000" dirty="0"/>
            <a:t>ND</a:t>
          </a:r>
          <a:r>
            <a:rPr lang="en-US" sz="1300" b="1" i="0" kern="1200" baseline="0" dirty="0"/>
            <a:t>   STAGE</a:t>
          </a:r>
          <a:endParaRPr lang="en-US" sz="1300" kern="1200" dirty="0"/>
        </a:p>
      </dsp:txBody>
      <dsp:txXfrm>
        <a:off x="5515542" y="573182"/>
        <a:ext cx="2241239" cy="1344743"/>
      </dsp:txXfrm>
    </dsp:sp>
    <dsp:sp modelId="{0EF9A43B-F16E-401B-9436-A2322513C768}">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12700" cap="flat" cmpd="sng" algn="ctr">
          <a:solidFill>
            <a:schemeClr val="accent2">
              <a:hueOff val="3221807"/>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C1F4FE03-06E5-4CA8-962D-61381EC9D116}">
      <dsp:nvSpPr>
        <dsp:cNvPr id="0" name=""/>
        <dsp:cNvSpPr/>
      </dsp:nvSpPr>
      <dsp:spPr>
        <a:xfrm>
          <a:off x="8272267" y="573182"/>
          <a:ext cx="2241239" cy="1344743"/>
        </a:xfrm>
        <a:prstGeom prst="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LATVIA DRIFT </a:t>
          </a:r>
          <a:r>
            <a:rPr lang="lv-LV" sz="1300" b="1" i="0" kern="1200" baseline="0" dirty="0"/>
            <a:t>CHAMPIONSHIP </a:t>
          </a:r>
          <a:r>
            <a:rPr lang="en-US" sz="1300" b="1" i="0" kern="1200" baseline="0" dirty="0"/>
            <a:t> STREET CLASS 2</a:t>
          </a:r>
          <a:r>
            <a:rPr lang="en-US" sz="1300" b="1" i="0" kern="1200" baseline="30000" dirty="0"/>
            <a:t>ND</a:t>
          </a:r>
          <a:r>
            <a:rPr lang="en-US" sz="1300" b="1" i="0" kern="1200" baseline="0" dirty="0"/>
            <a:t>   STAGE</a:t>
          </a:r>
          <a:endParaRPr lang="en-US" sz="1300" kern="1200" dirty="0"/>
        </a:p>
      </dsp:txBody>
      <dsp:txXfrm>
        <a:off x="8272267" y="573182"/>
        <a:ext cx="2241239" cy="1344743"/>
      </dsp:txXfrm>
    </dsp:sp>
    <dsp:sp modelId="{2B66E4F6-6989-46CC-8ACC-D5236D3F83BD}">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12700" cap="flat" cmpd="sng" algn="ctr">
          <a:solidFill>
            <a:schemeClr val="accent2">
              <a:hueOff val="4295743"/>
              <a:satOff val="-12329"/>
              <a:lumOff val="-1973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267F6AE8-62DF-461A-9B2F-51254442B962}">
      <dsp:nvSpPr>
        <dsp:cNvPr id="0" name=""/>
        <dsp:cNvSpPr/>
      </dsp:nvSpPr>
      <dsp:spPr>
        <a:xfrm>
          <a:off x="2092" y="2433411"/>
          <a:ext cx="2241239" cy="1344743"/>
        </a:xfrm>
        <a:prstGeom prst="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CHAMPIONSHIPS ARE OPEN TO DRIVERS FROM ANY COUNTRY! </a:t>
          </a:r>
          <a:endParaRPr lang="en-US" sz="1300" kern="1200" dirty="0"/>
        </a:p>
      </dsp:txBody>
      <dsp:txXfrm>
        <a:off x="2092" y="2433411"/>
        <a:ext cx="2241239" cy="1344743"/>
      </dsp:txXfrm>
    </dsp:sp>
    <dsp:sp modelId="{5B0B3D0A-C7FB-45EF-9144-C2DC7E774517}">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12700" cap="flat" cmpd="sng" algn="ctr">
          <a:solidFill>
            <a:schemeClr val="accent2">
              <a:hueOff val="5369678"/>
              <a:satOff val="-15411"/>
              <a:lumOff val="-2467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BB507F59-3A12-4C49-80C4-D1FAAC672F6F}">
      <dsp:nvSpPr>
        <dsp:cNvPr id="0" name=""/>
        <dsp:cNvSpPr/>
      </dsp:nvSpPr>
      <dsp:spPr>
        <a:xfrm>
          <a:off x="2758817" y="2433411"/>
          <a:ext cx="2241239" cy="1344743"/>
        </a:xfrm>
        <a:prstGeom prst="rect">
          <a:avLst/>
        </a:prstGeom>
        <a:solidFill>
          <a:schemeClr val="tx2">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pl-PL" sz="1300" b="0" i="0" kern="1200" baseline="0" dirty="0"/>
            <a:t>Should you have a question about anything either contained in this document please contact, Elīne Berķe Bluša by email at </a:t>
          </a:r>
          <a:r>
            <a:rPr lang="pl-PL" sz="1300" b="0" i="0" kern="1200" baseline="0" dirty="0">
              <a:hlinkClick xmlns:r="http://schemas.openxmlformats.org/officeDocument/2006/relationships" r:id="rId1"/>
            </a:rPr>
            <a:t>eline@driftlatvia.com</a:t>
          </a:r>
          <a:endParaRPr lang="en-US" sz="1300" kern="1200" dirty="0"/>
        </a:p>
      </dsp:txBody>
      <dsp:txXfrm>
        <a:off x="2758817" y="2433411"/>
        <a:ext cx="2241239" cy="1344743"/>
      </dsp:txXfrm>
    </dsp:sp>
    <dsp:sp modelId="{8C06A5A3-27A1-441F-97D2-5E1187E9E2D3}">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206"/>
        <a:ext cx="25774" cy="5154"/>
      </dsp:txXfrm>
    </dsp:sp>
    <dsp:sp modelId="{07A1AE7A-8926-4091-805C-7D06C4CF25A3}">
      <dsp:nvSpPr>
        <dsp:cNvPr id="0" name=""/>
        <dsp:cNvSpPr/>
      </dsp:nvSpPr>
      <dsp:spPr>
        <a:xfrm>
          <a:off x="5515542" y="2433411"/>
          <a:ext cx="2241239" cy="1344743"/>
        </a:xfrm>
        <a:prstGeom prst="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en-US" sz="1300" b="0" i="0" kern="1200" baseline="0" dirty="0"/>
            <a:t>Please note that this document is  for informational purposes only. The basic competition document is the competition regulations. </a:t>
          </a:r>
          <a:endParaRPr lang="en-US" sz="1300" kern="1200" dirty="0"/>
        </a:p>
      </dsp:txBody>
      <dsp:txXfrm>
        <a:off x="5515542" y="2433411"/>
        <a:ext cx="2241239" cy="1344743"/>
      </dsp:txXfrm>
    </dsp:sp>
    <dsp:sp modelId="{56CEA78A-7851-43FF-BF6C-E643729FE81F}">
      <dsp:nvSpPr>
        <dsp:cNvPr id="0" name=""/>
        <dsp:cNvSpPr/>
      </dsp:nvSpPr>
      <dsp:spPr>
        <a:xfrm>
          <a:off x="8272267" y="2433411"/>
          <a:ext cx="2241239" cy="1344743"/>
        </a:xfrm>
        <a:prstGeom prst="rect">
          <a:avLst/>
        </a:prstGeom>
        <a:solidFill>
          <a:schemeClr val="tx2">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577850">
            <a:lnSpc>
              <a:spcPct val="90000"/>
            </a:lnSpc>
            <a:spcBef>
              <a:spcPct val="0"/>
            </a:spcBef>
            <a:spcAft>
              <a:spcPct val="35000"/>
            </a:spcAft>
            <a:buNone/>
          </a:pPr>
          <a:r>
            <a:rPr lang="en-US" sz="1300" b="0" i="0" kern="1200" baseline="0" dirty="0"/>
            <a:t>Based on the fact that this document is for informational purposes only, this document is written in English. Thank you for your understanding.</a:t>
          </a:r>
          <a:endParaRPr lang="en-US" sz="1300" kern="1200" dirty="0"/>
        </a:p>
      </dsp:txBody>
      <dsp:txXfrm>
        <a:off x="8272267" y="2433411"/>
        <a:ext cx="2241239" cy="1344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817D5-30E3-47F3-BEFB-F789D6A10162}">
      <dsp:nvSpPr>
        <dsp:cNvPr id="0" name=""/>
        <dsp:cNvSpPr/>
      </dsp:nvSpPr>
      <dsp:spPr>
        <a:xfrm>
          <a:off x="1778971" y="657533"/>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701213"/>
        <a:ext cx="20400" cy="4080"/>
      </dsp:txXfrm>
    </dsp:sp>
    <dsp:sp modelId="{3E1DE726-69DE-4B03-86D2-FA9E70FBED9E}">
      <dsp:nvSpPr>
        <dsp:cNvPr id="0" name=""/>
        <dsp:cNvSpPr/>
      </dsp:nvSpPr>
      <dsp:spPr>
        <a:xfrm>
          <a:off x="6777" y="17105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b="1" u="sng" kern="1200" dirty="0"/>
            <a:t>SATURDAY 20.06.2026 </a:t>
          </a:r>
          <a:endParaRPr lang="en-US" sz="1500" kern="1200" dirty="0"/>
        </a:p>
      </dsp:txBody>
      <dsp:txXfrm>
        <a:off x="6777" y="171055"/>
        <a:ext cx="1773994" cy="1064396"/>
      </dsp:txXfrm>
    </dsp:sp>
    <dsp:sp modelId="{88B7F6AD-5970-4E04-AA66-6A7B570949F8}">
      <dsp:nvSpPr>
        <dsp:cNvPr id="0" name=""/>
        <dsp:cNvSpPr/>
      </dsp:nvSpPr>
      <dsp:spPr>
        <a:xfrm>
          <a:off x="3960984" y="657533"/>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701213"/>
        <a:ext cx="20400" cy="4080"/>
      </dsp:txXfrm>
    </dsp:sp>
    <dsp:sp modelId="{D810BFE5-6EFB-4193-81D2-7A305D19B36F}">
      <dsp:nvSpPr>
        <dsp:cNvPr id="0" name=""/>
        <dsp:cNvSpPr/>
      </dsp:nvSpPr>
      <dsp:spPr>
        <a:xfrm>
          <a:off x="2188790" y="171055"/>
          <a:ext cx="1773994" cy="1064396"/>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08:30-09:50           REGISTRATION JUST FOR PRO2 CLASS</a:t>
          </a:r>
          <a:endParaRPr lang="en-US" sz="1500" kern="1200" dirty="0"/>
        </a:p>
      </dsp:txBody>
      <dsp:txXfrm>
        <a:off x="2188790" y="171055"/>
        <a:ext cx="1773994" cy="1064396"/>
      </dsp:txXfrm>
    </dsp:sp>
    <dsp:sp modelId="{4C9C2070-4CB8-49EE-9604-2717BC1798CC}">
      <dsp:nvSpPr>
        <dsp:cNvPr id="0" name=""/>
        <dsp:cNvSpPr/>
      </dsp:nvSpPr>
      <dsp:spPr>
        <a:xfrm>
          <a:off x="6142997" y="657533"/>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701213"/>
        <a:ext cx="20400" cy="4080"/>
      </dsp:txXfrm>
    </dsp:sp>
    <dsp:sp modelId="{7B721D8F-984E-40F8-B346-3271520064EF}">
      <dsp:nvSpPr>
        <dsp:cNvPr id="0" name=""/>
        <dsp:cNvSpPr/>
      </dsp:nvSpPr>
      <dsp:spPr>
        <a:xfrm>
          <a:off x="4370802" y="171055"/>
          <a:ext cx="1773994" cy="1064396"/>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08:40-09:40         TECHNICAL JUST FOR PRO2, IN ROW</a:t>
          </a:r>
          <a:endParaRPr lang="en-US" sz="1500" kern="1200" dirty="0"/>
        </a:p>
      </dsp:txBody>
      <dsp:txXfrm>
        <a:off x="4370802" y="171055"/>
        <a:ext cx="1773994" cy="1064396"/>
      </dsp:txXfrm>
    </dsp:sp>
    <dsp:sp modelId="{0B84DB58-57A4-446F-BE70-3BC36FD4E020}">
      <dsp:nvSpPr>
        <dsp:cNvPr id="0" name=""/>
        <dsp:cNvSpPr/>
      </dsp:nvSpPr>
      <dsp:spPr>
        <a:xfrm>
          <a:off x="8325009" y="657533"/>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3518" y="701213"/>
        <a:ext cx="20400" cy="4080"/>
      </dsp:txXfrm>
    </dsp:sp>
    <dsp:sp modelId="{ADE29838-1AD4-4DB9-BDD4-22F45BD1F00D}">
      <dsp:nvSpPr>
        <dsp:cNvPr id="0" name=""/>
        <dsp:cNvSpPr/>
      </dsp:nvSpPr>
      <dsp:spPr>
        <a:xfrm>
          <a:off x="6552815" y="17105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10:00-14:00          STREET REĢISTRĀCIJA</a:t>
          </a:r>
          <a:endParaRPr lang="en-US" sz="1500" kern="1200" dirty="0"/>
        </a:p>
      </dsp:txBody>
      <dsp:txXfrm>
        <a:off x="6552815" y="171055"/>
        <a:ext cx="1773994" cy="1064396"/>
      </dsp:txXfrm>
    </dsp:sp>
    <dsp:sp modelId="{59E919E6-D20C-465B-A3F6-0535FFB272BF}">
      <dsp:nvSpPr>
        <dsp:cNvPr id="0" name=""/>
        <dsp:cNvSpPr/>
      </dsp:nvSpPr>
      <dsp:spPr>
        <a:xfrm>
          <a:off x="893774" y="1233652"/>
          <a:ext cx="8728050" cy="377418"/>
        </a:xfrm>
        <a:custGeom>
          <a:avLst/>
          <a:gdLst/>
          <a:ahLst/>
          <a:cxnLst/>
          <a:rect l="0" t="0" r="0" b="0"/>
          <a:pathLst>
            <a:path>
              <a:moveTo>
                <a:pt x="8728050" y="0"/>
              </a:moveTo>
              <a:lnTo>
                <a:pt x="8728050" y="205809"/>
              </a:lnTo>
              <a:lnTo>
                <a:pt x="0" y="205809"/>
              </a:lnTo>
              <a:lnTo>
                <a:pt x="0" y="377418"/>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9360" y="1420321"/>
        <a:ext cx="436879" cy="4080"/>
      </dsp:txXfrm>
    </dsp:sp>
    <dsp:sp modelId="{B38FE5A3-6294-4046-A457-CDBA27BD18E6}">
      <dsp:nvSpPr>
        <dsp:cNvPr id="0" name=""/>
        <dsp:cNvSpPr/>
      </dsp:nvSpPr>
      <dsp:spPr>
        <a:xfrm>
          <a:off x="8734828" y="17105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10:00-14:00           STREET TEHNISKĀ KOMISIJA</a:t>
          </a:r>
          <a:endParaRPr lang="en-US" sz="1500" kern="1200" dirty="0"/>
        </a:p>
      </dsp:txBody>
      <dsp:txXfrm>
        <a:off x="8734828" y="171055"/>
        <a:ext cx="1773994" cy="1064396"/>
      </dsp:txXfrm>
    </dsp:sp>
    <dsp:sp modelId="{F5F11026-188F-45D2-9B20-FC9BB6004694}">
      <dsp:nvSpPr>
        <dsp:cNvPr id="0" name=""/>
        <dsp:cNvSpPr/>
      </dsp:nvSpPr>
      <dsp:spPr>
        <a:xfrm>
          <a:off x="1778971" y="2129948"/>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2173628"/>
        <a:ext cx="20400" cy="4080"/>
      </dsp:txXfrm>
    </dsp:sp>
    <dsp:sp modelId="{DF52D7B5-0C72-4C3B-8170-D394F26D8010}">
      <dsp:nvSpPr>
        <dsp:cNvPr id="0" name=""/>
        <dsp:cNvSpPr/>
      </dsp:nvSpPr>
      <dsp:spPr>
        <a:xfrm>
          <a:off x="6777" y="1643470"/>
          <a:ext cx="1773994" cy="1064396"/>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10:00-11:00PRO2 PRACTICE</a:t>
          </a:r>
          <a:endParaRPr lang="en-US" sz="1500" kern="1200" dirty="0"/>
        </a:p>
      </dsp:txBody>
      <dsp:txXfrm>
        <a:off x="6777" y="1643470"/>
        <a:ext cx="1773994" cy="1064396"/>
      </dsp:txXfrm>
    </dsp:sp>
    <dsp:sp modelId="{143DCBFE-B71B-4EFE-9ABB-99FB637DB542}">
      <dsp:nvSpPr>
        <dsp:cNvPr id="0" name=""/>
        <dsp:cNvSpPr/>
      </dsp:nvSpPr>
      <dsp:spPr>
        <a:xfrm>
          <a:off x="3960984" y="2129948"/>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2173628"/>
        <a:ext cx="20400" cy="4080"/>
      </dsp:txXfrm>
    </dsp:sp>
    <dsp:sp modelId="{1EE7AFC7-23C6-48FD-ACD2-1B7D1F129F9C}">
      <dsp:nvSpPr>
        <dsp:cNvPr id="0" name=""/>
        <dsp:cNvSpPr/>
      </dsp:nvSpPr>
      <dsp:spPr>
        <a:xfrm>
          <a:off x="2188790" y="1643470"/>
          <a:ext cx="1773994" cy="1064396"/>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11:00-11:40          PRO2 BRIEFING </a:t>
          </a:r>
          <a:endParaRPr lang="en-US" sz="1500" kern="1200" dirty="0"/>
        </a:p>
      </dsp:txBody>
      <dsp:txXfrm>
        <a:off x="2188790" y="1643470"/>
        <a:ext cx="1773994" cy="1064396"/>
      </dsp:txXfrm>
    </dsp:sp>
    <dsp:sp modelId="{7D01AC7F-97F4-4FD6-9767-A42584D8A74B}">
      <dsp:nvSpPr>
        <dsp:cNvPr id="0" name=""/>
        <dsp:cNvSpPr/>
      </dsp:nvSpPr>
      <dsp:spPr>
        <a:xfrm>
          <a:off x="6142997" y="2129948"/>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2173628"/>
        <a:ext cx="20400" cy="4080"/>
      </dsp:txXfrm>
    </dsp:sp>
    <dsp:sp modelId="{5BF65E01-967D-4983-9A39-A52642680145}">
      <dsp:nvSpPr>
        <dsp:cNvPr id="0" name=""/>
        <dsp:cNvSpPr/>
      </dsp:nvSpPr>
      <dsp:spPr>
        <a:xfrm>
          <a:off x="4370802" y="1643470"/>
          <a:ext cx="1773994" cy="1064396"/>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11:50-12:50          PRO2 PRACTICE</a:t>
          </a:r>
          <a:endParaRPr lang="en-US" sz="1500" kern="1200" dirty="0"/>
        </a:p>
      </dsp:txBody>
      <dsp:txXfrm>
        <a:off x="4370802" y="1643470"/>
        <a:ext cx="1773994" cy="1064396"/>
      </dsp:txXfrm>
    </dsp:sp>
    <dsp:sp modelId="{C46D229D-681D-458D-BE9C-8E466C954F0B}">
      <dsp:nvSpPr>
        <dsp:cNvPr id="0" name=""/>
        <dsp:cNvSpPr/>
      </dsp:nvSpPr>
      <dsp:spPr>
        <a:xfrm>
          <a:off x="8325009" y="2129948"/>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3518" y="2173628"/>
        <a:ext cx="20400" cy="4080"/>
      </dsp:txXfrm>
    </dsp:sp>
    <dsp:sp modelId="{3919DDED-D256-4303-BD90-276D45388074}">
      <dsp:nvSpPr>
        <dsp:cNvPr id="0" name=""/>
        <dsp:cNvSpPr/>
      </dsp:nvSpPr>
      <dsp:spPr>
        <a:xfrm>
          <a:off x="6552815" y="1643470"/>
          <a:ext cx="1773994" cy="1064396"/>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13:00-14:00 PRO2 QUALIFICATION</a:t>
          </a:r>
          <a:endParaRPr lang="en-US" sz="1500" kern="1200" dirty="0"/>
        </a:p>
      </dsp:txBody>
      <dsp:txXfrm>
        <a:off x="6552815" y="1643470"/>
        <a:ext cx="1773994" cy="1064396"/>
      </dsp:txXfrm>
    </dsp:sp>
    <dsp:sp modelId="{11B9321A-790F-445D-9938-A7B790970A6B}">
      <dsp:nvSpPr>
        <dsp:cNvPr id="0" name=""/>
        <dsp:cNvSpPr/>
      </dsp:nvSpPr>
      <dsp:spPr>
        <a:xfrm>
          <a:off x="893774" y="2706067"/>
          <a:ext cx="8728050" cy="377418"/>
        </a:xfrm>
        <a:custGeom>
          <a:avLst/>
          <a:gdLst/>
          <a:ahLst/>
          <a:cxnLst/>
          <a:rect l="0" t="0" r="0" b="0"/>
          <a:pathLst>
            <a:path>
              <a:moveTo>
                <a:pt x="8728050" y="0"/>
              </a:moveTo>
              <a:lnTo>
                <a:pt x="8728050" y="205809"/>
              </a:lnTo>
              <a:lnTo>
                <a:pt x="0" y="205809"/>
              </a:lnTo>
              <a:lnTo>
                <a:pt x="0" y="377418"/>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9360" y="2892736"/>
        <a:ext cx="436879" cy="4080"/>
      </dsp:txXfrm>
    </dsp:sp>
    <dsp:sp modelId="{B7934179-95A2-4D37-A825-04302B990FF2}">
      <dsp:nvSpPr>
        <dsp:cNvPr id="0" name=""/>
        <dsp:cNvSpPr/>
      </dsp:nvSpPr>
      <dsp:spPr>
        <a:xfrm>
          <a:off x="8734828" y="1643470"/>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14:20-16:20          STREET PRACTICE</a:t>
          </a:r>
          <a:endParaRPr lang="en-US" sz="1500" kern="1200" dirty="0"/>
        </a:p>
      </dsp:txBody>
      <dsp:txXfrm>
        <a:off x="8734828" y="1643470"/>
        <a:ext cx="1773994" cy="1064396"/>
      </dsp:txXfrm>
    </dsp:sp>
    <dsp:sp modelId="{938E7BD0-000B-4DF8-B1AC-6D3B19E57FC8}">
      <dsp:nvSpPr>
        <dsp:cNvPr id="0" name=""/>
        <dsp:cNvSpPr/>
      </dsp:nvSpPr>
      <dsp:spPr>
        <a:xfrm>
          <a:off x="1778971" y="3602364"/>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3646043"/>
        <a:ext cx="20400" cy="4080"/>
      </dsp:txXfrm>
    </dsp:sp>
    <dsp:sp modelId="{ABF4B9DC-CEB2-498A-A56F-786DA2C976E0}">
      <dsp:nvSpPr>
        <dsp:cNvPr id="0" name=""/>
        <dsp:cNvSpPr/>
      </dsp:nvSpPr>
      <dsp:spPr>
        <a:xfrm>
          <a:off x="6777" y="311588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14:05 	PRO2 BRIEFING – TANDEMS</a:t>
          </a:r>
          <a:endParaRPr lang="en-US" sz="1500" kern="1200" dirty="0"/>
        </a:p>
      </dsp:txBody>
      <dsp:txXfrm>
        <a:off x="6777" y="3115885"/>
        <a:ext cx="1773994" cy="1064396"/>
      </dsp:txXfrm>
    </dsp:sp>
    <dsp:sp modelId="{A16A9BA3-BAC3-4A11-A999-2136A0399FB9}">
      <dsp:nvSpPr>
        <dsp:cNvPr id="0" name=""/>
        <dsp:cNvSpPr/>
      </dsp:nvSpPr>
      <dsp:spPr>
        <a:xfrm>
          <a:off x="3960984" y="3602364"/>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3646043"/>
        <a:ext cx="20400" cy="4080"/>
      </dsp:txXfrm>
    </dsp:sp>
    <dsp:sp modelId="{D2945726-552C-4439-A791-F6DC1C155CBE}">
      <dsp:nvSpPr>
        <dsp:cNvPr id="0" name=""/>
        <dsp:cNvSpPr/>
      </dsp:nvSpPr>
      <dsp:spPr>
        <a:xfrm>
          <a:off x="2188790" y="311588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16:30-17:10          STREET BRIEFING </a:t>
          </a:r>
          <a:endParaRPr lang="en-US" sz="1500" kern="1200" dirty="0"/>
        </a:p>
      </dsp:txBody>
      <dsp:txXfrm>
        <a:off x="2188790" y="3115885"/>
        <a:ext cx="1773994" cy="1064396"/>
      </dsp:txXfrm>
    </dsp:sp>
    <dsp:sp modelId="{0BBCB62D-5DC8-4BE3-AB19-770497EC3EA5}">
      <dsp:nvSpPr>
        <dsp:cNvPr id="0" name=""/>
        <dsp:cNvSpPr/>
      </dsp:nvSpPr>
      <dsp:spPr>
        <a:xfrm>
          <a:off x="6142997" y="3602364"/>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3646043"/>
        <a:ext cx="20400" cy="4080"/>
      </dsp:txXfrm>
    </dsp:sp>
    <dsp:sp modelId="{335A7442-EF0B-45C1-9E3B-6EE1AE848365}">
      <dsp:nvSpPr>
        <dsp:cNvPr id="0" name=""/>
        <dsp:cNvSpPr/>
      </dsp:nvSpPr>
      <dsp:spPr>
        <a:xfrm>
          <a:off x="4370802" y="311588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a:t>17:20-19:20         	 STREET PRACTICE</a:t>
          </a:r>
          <a:endParaRPr lang="en-US" sz="1500" kern="1200"/>
        </a:p>
      </dsp:txBody>
      <dsp:txXfrm>
        <a:off x="4370802" y="3115885"/>
        <a:ext cx="1773994" cy="1064396"/>
      </dsp:txXfrm>
    </dsp:sp>
    <dsp:sp modelId="{48B69744-DB19-4493-B993-A4C4AC3B6320}">
      <dsp:nvSpPr>
        <dsp:cNvPr id="0" name=""/>
        <dsp:cNvSpPr/>
      </dsp:nvSpPr>
      <dsp:spPr>
        <a:xfrm>
          <a:off x="8325009" y="3602364"/>
          <a:ext cx="377418" cy="91440"/>
        </a:xfrm>
        <a:custGeom>
          <a:avLst/>
          <a:gdLst/>
          <a:ahLst/>
          <a:cxnLst/>
          <a:rect l="0" t="0" r="0" b="0"/>
          <a:pathLst>
            <a:path>
              <a:moveTo>
                <a:pt x="0" y="45720"/>
              </a:moveTo>
              <a:lnTo>
                <a:pt x="37741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3518" y="3646043"/>
        <a:ext cx="20400" cy="4080"/>
      </dsp:txXfrm>
    </dsp:sp>
    <dsp:sp modelId="{E8E07282-A93C-49BC-8DFF-17079A14A841}">
      <dsp:nvSpPr>
        <dsp:cNvPr id="0" name=""/>
        <dsp:cNvSpPr/>
      </dsp:nvSpPr>
      <dsp:spPr>
        <a:xfrm>
          <a:off x="6552815" y="311588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19:30-21:30 STREET QUALIFICATION</a:t>
          </a:r>
          <a:endParaRPr lang="en-US" sz="1500" kern="1200" dirty="0"/>
        </a:p>
      </dsp:txBody>
      <dsp:txXfrm>
        <a:off x="6552815" y="3115885"/>
        <a:ext cx="1773994" cy="1064396"/>
      </dsp:txXfrm>
    </dsp:sp>
    <dsp:sp modelId="{F0DE9DC7-C31A-460E-A986-FB67E1ACC4A7}">
      <dsp:nvSpPr>
        <dsp:cNvPr id="0" name=""/>
        <dsp:cNvSpPr/>
      </dsp:nvSpPr>
      <dsp:spPr>
        <a:xfrm>
          <a:off x="8734828" y="3115885"/>
          <a:ext cx="1773994" cy="10643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66750">
            <a:lnSpc>
              <a:spcPct val="90000"/>
            </a:lnSpc>
            <a:spcBef>
              <a:spcPct val="0"/>
            </a:spcBef>
            <a:spcAft>
              <a:spcPct val="35000"/>
            </a:spcAft>
            <a:buNone/>
          </a:pPr>
          <a:r>
            <a:rPr lang="lv-LV" sz="1500" kern="1200" dirty="0"/>
            <a:t>21:30 	STREET BRIEFING TANDEMS</a:t>
          </a:r>
          <a:endParaRPr lang="en-US" sz="1500" kern="1200" dirty="0"/>
        </a:p>
      </dsp:txBody>
      <dsp:txXfrm>
        <a:off x="8734828" y="3115885"/>
        <a:ext cx="1773994" cy="1064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BAF10-A940-4206-9AA5-FE4E34AE2F2D}">
      <dsp:nvSpPr>
        <dsp:cNvPr id="0" name=""/>
        <dsp:cNvSpPr/>
      </dsp:nvSpPr>
      <dsp:spPr>
        <a:xfrm rot="16200000">
          <a:off x="690225" y="1631918"/>
          <a:ext cx="435133" cy="1087501"/>
        </a:xfrm>
        <a:prstGeom prst="round2Same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9:00 – 9:50</a:t>
          </a:r>
        </a:p>
      </dsp:txBody>
      <dsp:txXfrm rot="5400000">
        <a:off x="385283" y="1979343"/>
        <a:ext cx="1066260" cy="392651"/>
      </dsp:txXfrm>
    </dsp:sp>
    <dsp:sp modelId="{4462A610-CAAC-421F-A294-140FFF78F64C}">
      <dsp:nvSpPr>
        <dsp:cNvPr id="0" name=""/>
        <dsp:cNvSpPr/>
      </dsp:nvSpPr>
      <dsp:spPr>
        <a:xfrm>
          <a:off x="1540" y="0"/>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a:t>STREET X TANDEM PRACTICE</a:t>
          </a:r>
        </a:p>
      </dsp:txBody>
      <dsp:txXfrm>
        <a:off x="1540" y="0"/>
        <a:ext cx="1812503" cy="1522968"/>
      </dsp:txXfrm>
    </dsp:sp>
    <dsp:sp modelId="{0356C03C-9377-4233-8F39-66978779DC50}">
      <dsp:nvSpPr>
        <dsp:cNvPr id="0" name=""/>
        <dsp:cNvSpPr/>
      </dsp:nvSpPr>
      <dsp:spPr>
        <a:xfrm>
          <a:off x="907792" y="160999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C0F3D8F-B207-49A4-83F6-3130280886C5}">
      <dsp:nvSpPr>
        <dsp:cNvPr id="0" name=""/>
        <dsp:cNvSpPr/>
      </dsp:nvSpPr>
      <dsp:spPr>
        <a:xfrm>
          <a:off x="864278" y="1522968"/>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861040E-59B9-4861-8689-37DC014FFEC6}">
      <dsp:nvSpPr>
        <dsp:cNvPr id="0" name=""/>
        <dsp:cNvSpPr/>
      </dsp:nvSpPr>
      <dsp:spPr>
        <a:xfrm>
          <a:off x="1451543"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10:00 – 12:00</a:t>
          </a:r>
        </a:p>
      </dsp:txBody>
      <dsp:txXfrm>
        <a:off x="1451543" y="1958102"/>
        <a:ext cx="1087501" cy="435133"/>
      </dsp:txXfrm>
    </dsp:sp>
    <dsp:sp modelId="{E2BE7375-41EA-428D-8098-B425F9DD9458}">
      <dsp:nvSpPr>
        <dsp:cNvPr id="0" name=""/>
        <dsp:cNvSpPr/>
      </dsp:nvSpPr>
      <dsp:spPr>
        <a:xfrm>
          <a:off x="1089042" y="2828369"/>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STREET X TANDEMS</a:t>
          </a:r>
        </a:p>
      </dsp:txBody>
      <dsp:txXfrm>
        <a:off x="1089042" y="2828369"/>
        <a:ext cx="1812503" cy="1522968"/>
      </dsp:txXfrm>
    </dsp:sp>
    <dsp:sp modelId="{9E2BFB22-F264-407C-B462-1D2F30649BCC}">
      <dsp:nvSpPr>
        <dsp:cNvPr id="0" name=""/>
        <dsp:cNvSpPr/>
      </dsp:nvSpPr>
      <dsp:spPr>
        <a:xfrm>
          <a:off x="1995294" y="239323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18D9E8-DCD3-4EF3-9B0C-F49FEAE5381D}">
      <dsp:nvSpPr>
        <dsp:cNvPr id="0" name=""/>
        <dsp:cNvSpPr/>
      </dsp:nvSpPr>
      <dsp:spPr>
        <a:xfrm>
          <a:off x="1951780" y="2741342"/>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3C8A90E-A046-48AB-AA4C-79E00777AADB}">
      <dsp:nvSpPr>
        <dsp:cNvPr id="0" name=""/>
        <dsp:cNvSpPr/>
      </dsp:nvSpPr>
      <dsp:spPr>
        <a:xfrm>
          <a:off x="2539045"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12:10 – 13:00</a:t>
          </a:r>
        </a:p>
      </dsp:txBody>
      <dsp:txXfrm>
        <a:off x="2539045" y="1958102"/>
        <a:ext cx="1087501" cy="435133"/>
      </dsp:txXfrm>
    </dsp:sp>
    <dsp:sp modelId="{1D69469E-ADCE-4DC2-A4FB-72CD0D86D203}">
      <dsp:nvSpPr>
        <dsp:cNvPr id="0" name=""/>
        <dsp:cNvSpPr/>
      </dsp:nvSpPr>
      <dsp:spPr>
        <a:xfrm>
          <a:off x="2176544" y="0"/>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a:t>PRO2 TANDEM PRACTICE</a:t>
          </a:r>
        </a:p>
      </dsp:txBody>
      <dsp:txXfrm>
        <a:off x="2176544" y="0"/>
        <a:ext cx="1812503" cy="1522968"/>
      </dsp:txXfrm>
    </dsp:sp>
    <dsp:sp modelId="{AD1A0CEB-A855-4EF2-997E-78167F84AE11}">
      <dsp:nvSpPr>
        <dsp:cNvPr id="0" name=""/>
        <dsp:cNvSpPr/>
      </dsp:nvSpPr>
      <dsp:spPr>
        <a:xfrm>
          <a:off x="3082796" y="160999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9C99B6E-92E7-4134-A165-1EC0D7E52732}">
      <dsp:nvSpPr>
        <dsp:cNvPr id="0" name=""/>
        <dsp:cNvSpPr/>
      </dsp:nvSpPr>
      <dsp:spPr>
        <a:xfrm>
          <a:off x="3039282" y="1522968"/>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5775FF0-C3D6-44AC-A3D3-194D9EDDCD9D}">
      <dsp:nvSpPr>
        <dsp:cNvPr id="0" name=""/>
        <dsp:cNvSpPr/>
      </dsp:nvSpPr>
      <dsp:spPr>
        <a:xfrm>
          <a:off x="3626547"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13:00</a:t>
          </a:r>
        </a:p>
      </dsp:txBody>
      <dsp:txXfrm>
        <a:off x="3626547" y="1958102"/>
        <a:ext cx="1087501" cy="435133"/>
      </dsp:txXfrm>
    </dsp:sp>
    <dsp:sp modelId="{C1BF7E68-6FF2-40A2-9676-156EA9F8200F}">
      <dsp:nvSpPr>
        <dsp:cNvPr id="0" name=""/>
        <dsp:cNvSpPr/>
      </dsp:nvSpPr>
      <dsp:spPr>
        <a:xfrm>
          <a:off x="3264046" y="2828369"/>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OPENING CEREMONY</a:t>
          </a:r>
        </a:p>
      </dsp:txBody>
      <dsp:txXfrm>
        <a:off x="3264046" y="2828369"/>
        <a:ext cx="1812503" cy="1522968"/>
      </dsp:txXfrm>
    </dsp:sp>
    <dsp:sp modelId="{0E554371-F37B-4F01-B1C8-5B439DD56204}">
      <dsp:nvSpPr>
        <dsp:cNvPr id="0" name=""/>
        <dsp:cNvSpPr/>
      </dsp:nvSpPr>
      <dsp:spPr>
        <a:xfrm>
          <a:off x="4170298" y="239323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53B6AD9-3F3D-4162-88CD-E9E45144726E}">
      <dsp:nvSpPr>
        <dsp:cNvPr id="0" name=""/>
        <dsp:cNvSpPr/>
      </dsp:nvSpPr>
      <dsp:spPr>
        <a:xfrm>
          <a:off x="4126784" y="2741342"/>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4FA2E33-7598-4A5A-AE9A-3D79EE4E4328}">
      <dsp:nvSpPr>
        <dsp:cNvPr id="0" name=""/>
        <dsp:cNvSpPr/>
      </dsp:nvSpPr>
      <dsp:spPr>
        <a:xfrm>
          <a:off x="4714049"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13:40 – 15:50</a:t>
          </a:r>
        </a:p>
      </dsp:txBody>
      <dsp:txXfrm>
        <a:off x="4714049" y="1958102"/>
        <a:ext cx="1087501" cy="435133"/>
      </dsp:txXfrm>
    </dsp:sp>
    <dsp:sp modelId="{FA7C02E1-6043-4FCD-82E9-6B2E72AAABEE}">
      <dsp:nvSpPr>
        <dsp:cNvPr id="0" name=""/>
        <dsp:cNvSpPr/>
      </dsp:nvSpPr>
      <dsp:spPr>
        <a:xfrm>
          <a:off x="4351548" y="0"/>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a:t>PRO2 TANDEMS</a:t>
          </a:r>
        </a:p>
      </dsp:txBody>
      <dsp:txXfrm>
        <a:off x="4351548" y="0"/>
        <a:ext cx="1812503" cy="1522968"/>
      </dsp:txXfrm>
    </dsp:sp>
    <dsp:sp modelId="{71F68ADC-AD22-4395-9BB4-56A0F55093C9}">
      <dsp:nvSpPr>
        <dsp:cNvPr id="0" name=""/>
        <dsp:cNvSpPr/>
      </dsp:nvSpPr>
      <dsp:spPr>
        <a:xfrm>
          <a:off x="5257799" y="160999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425567-7A46-4E14-A300-80C38E6F79D3}">
      <dsp:nvSpPr>
        <dsp:cNvPr id="0" name=""/>
        <dsp:cNvSpPr/>
      </dsp:nvSpPr>
      <dsp:spPr>
        <a:xfrm>
          <a:off x="5214286" y="1522968"/>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0E1D40C-F02D-4457-AA86-8882ACE47CB1}">
      <dsp:nvSpPr>
        <dsp:cNvPr id="0" name=""/>
        <dsp:cNvSpPr/>
      </dsp:nvSpPr>
      <dsp:spPr>
        <a:xfrm>
          <a:off x="5801550"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16:00 – 16:50</a:t>
          </a:r>
        </a:p>
      </dsp:txBody>
      <dsp:txXfrm>
        <a:off x="5801550" y="1958102"/>
        <a:ext cx="1087501" cy="435133"/>
      </dsp:txXfrm>
    </dsp:sp>
    <dsp:sp modelId="{F42CBA58-4246-4D55-9D9D-CEAE56EE4499}">
      <dsp:nvSpPr>
        <dsp:cNvPr id="0" name=""/>
        <dsp:cNvSpPr/>
      </dsp:nvSpPr>
      <dsp:spPr>
        <a:xfrm>
          <a:off x="5439050" y="2828369"/>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STREET TOP32 TANDEM PRACTICE</a:t>
          </a:r>
        </a:p>
      </dsp:txBody>
      <dsp:txXfrm>
        <a:off x="5439050" y="2828369"/>
        <a:ext cx="1812503" cy="1522968"/>
      </dsp:txXfrm>
    </dsp:sp>
    <dsp:sp modelId="{93AF3423-9BCF-4640-B73B-4DA027FD273C}">
      <dsp:nvSpPr>
        <dsp:cNvPr id="0" name=""/>
        <dsp:cNvSpPr/>
      </dsp:nvSpPr>
      <dsp:spPr>
        <a:xfrm>
          <a:off x="6345301" y="239323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BEC5153-53EE-44AE-BA17-0F2AECF8F840}">
      <dsp:nvSpPr>
        <dsp:cNvPr id="0" name=""/>
        <dsp:cNvSpPr/>
      </dsp:nvSpPr>
      <dsp:spPr>
        <a:xfrm>
          <a:off x="6301788" y="2741342"/>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923DCE-3FAD-4855-B063-746DECC30875}">
      <dsp:nvSpPr>
        <dsp:cNvPr id="0" name=""/>
        <dsp:cNvSpPr/>
      </dsp:nvSpPr>
      <dsp:spPr>
        <a:xfrm>
          <a:off x="6889052"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17:00 – 19:30</a:t>
          </a:r>
        </a:p>
      </dsp:txBody>
      <dsp:txXfrm>
        <a:off x="6889052" y="1958102"/>
        <a:ext cx="1087501" cy="435133"/>
      </dsp:txXfrm>
    </dsp:sp>
    <dsp:sp modelId="{C62D3158-275A-42E8-9580-403D8B890C48}">
      <dsp:nvSpPr>
        <dsp:cNvPr id="0" name=""/>
        <dsp:cNvSpPr/>
      </dsp:nvSpPr>
      <dsp:spPr>
        <a:xfrm>
          <a:off x="6526552" y="0"/>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a:t>STREET TANDEMS</a:t>
          </a:r>
        </a:p>
      </dsp:txBody>
      <dsp:txXfrm>
        <a:off x="6526552" y="0"/>
        <a:ext cx="1812503" cy="1522968"/>
      </dsp:txXfrm>
    </dsp:sp>
    <dsp:sp modelId="{B54699E1-01DB-4204-B045-EE909D27C4FF}">
      <dsp:nvSpPr>
        <dsp:cNvPr id="0" name=""/>
        <dsp:cNvSpPr/>
      </dsp:nvSpPr>
      <dsp:spPr>
        <a:xfrm>
          <a:off x="7432803" y="160999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BA827E6-C70E-41DE-9D37-933121E28BD4}">
      <dsp:nvSpPr>
        <dsp:cNvPr id="0" name=""/>
        <dsp:cNvSpPr/>
      </dsp:nvSpPr>
      <dsp:spPr>
        <a:xfrm>
          <a:off x="7389290" y="1522968"/>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25B696-FD3B-44D4-A47E-85433A917AFD}">
      <dsp:nvSpPr>
        <dsp:cNvPr id="0" name=""/>
        <dsp:cNvSpPr/>
      </dsp:nvSpPr>
      <dsp:spPr>
        <a:xfrm>
          <a:off x="7976554" y="1958102"/>
          <a:ext cx="1087501" cy="4351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19:40</a:t>
          </a:r>
        </a:p>
      </dsp:txBody>
      <dsp:txXfrm>
        <a:off x="7976554" y="1958102"/>
        <a:ext cx="1087501" cy="435133"/>
      </dsp:txXfrm>
    </dsp:sp>
    <dsp:sp modelId="{FF116C4B-D362-43EF-A98D-291E8CFEF9E0}">
      <dsp:nvSpPr>
        <dsp:cNvPr id="0" name=""/>
        <dsp:cNvSpPr/>
      </dsp:nvSpPr>
      <dsp:spPr>
        <a:xfrm>
          <a:off x="7614054" y="2828369"/>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PRIZE GIVING CEREMONY</a:t>
          </a:r>
        </a:p>
      </dsp:txBody>
      <dsp:txXfrm>
        <a:off x="7614054" y="2828369"/>
        <a:ext cx="1812503" cy="1522968"/>
      </dsp:txXfrm>
    </dsp:sp>
    <dsp:sp modelId="{61B8B253-E4F7-474E-984D-7C5C620587E2}">
      <dsp:nvSpPr>
        <dsp:cNvPr id="0" name=""/>
        <dsp:cNvSpPr/>
      </dsp:nvSpPr>
      <dsp:spPr>
        <a:xfrm>
          <a:off x="8520305" y="239323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69F064-E45A-432C-B931-C61DE3B83498}">
      <dsp:nvSpPr>
        <dsp:cNvPr id="0" name=""/>
        <dsp:cNvSpPr/>
      </dsp:nvSpPr>
      <dsp:spPr>
        <a:xfrm>
          <a:off x="8476792" y="2741342"/>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422D6B0-2CB4-4F73-AB68-AA89B7F05372}">
      <dsp:nvSpPr>
        <dsp:cNvPr id="0" name=""/>
        <dsp:cNvSpPr/>
      </dsp:nvSpPr>
      <dsp:spPr>
        <a:xfrm rot="5400000">
          <a:off x="9390241" y="1631918"/>
          <a:ext cx="435133" cy="1087501"/>
        </a:xfrm>
        <a:prstGeom prst="round2Same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19:50</a:t>
          </a:r>
        </a:p>
      </dsp:txBody>
      <dsp:txXfrm rot="-5400000">
        <a:off x="9064058" y="1979343"/>
        <a:ext cx="1066260" cy="392651"/>
      </dsp:txXfrm>
    </dsp:sp>
    <dsp:sp modelId="{961BBE59-70EA-47CA-94FB-1D38DB0BCB11}">
      <dsp:nvSpPr>
        <dsp:cNvPr id="0" name=""/>
        <dsp:cNvSpPr/>
      </dsp:nvSpPr>
      <dsp:spPr>
        <a:xfrm>
          <a:off x="8701556" y="0"/>
          <a:ext cx="181250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a:t>DRIVERS AFTER-RACE BRIEFING (NOT MANDATORY)</a:t>
          </a:r>
        </a:p>
      </dsp:txBody>
      <dsp:txXfrm>
        <a:off x="8701556" y="0"/>
        <a:ext cx="1812503" cy="1522968"/>
      </dsp:txXfrm>
    </dsp:sp>
    <dsp:sp modelId="{28797950-24D3-4A03-88F6-6CDC84E38E5C}">
      <dsp:nvSpPr>
        <dsp:cNvPr id="0" name=""/>
        <dsp:cNvSpPr/>
      </dsp:nvSpPr>
      <dsp:spPr>
        <a:xfrm>
          <a:off x="9607807" y="1609995"/>
          <a:ext cx="0" cy="3481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742ADD4-3DB2-433E-9E73-595814E1912F}">
      <dsp:nvSpPr>
        <dsp:cNvPr id="0" name=""/>
        <dsp:cNvSpPr/>
      </dsp:nvSpPr>
      <dsp:spPr>
        <a:xfrm>
          <a:off x="9564294" y="1522968"/>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B4C96-6655-4C99-A8DF-F7B2FFF309FE}">
      <dsp:nvSpPr>
        <dsp:cNvPr id="0" name=""/>
        <dsp:cNvSpPr/>
      </dsp:nvSpPr>
      <dsp:spPr>
        <a:xfrm>
          <a:off x="2862834" y="689955"/>
          <a:ext cx="531844" cy="91440"/>
        </a:xfrm>
        <a:custGeom>
          <a:avLst/>
          <a:gdLst/>
          <a:ahLst/>
          <a:cxnLst/>
          <a:rect l="0" t="0" r="0" b="0"/>
          <a:pathLst>
            <a:path>
              <a:moveTo>
                <a:pt x="0" y="45720"/>
              </a:moveTo>
              <a:lnTo>
                <a:pt x="531844"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US" sz="500" kern="1200"/>
        </a:p>
      </dsp:txBody>
      <dsp:txXfrm>
        <a:off x="3114695" y="732863"/>
        <a:ext cx="28122" cy="5624"/>
      </dsp:txXfrm>
    </dsp:sp>
    <dsp:sp modelId="{AC983A4D-14C4-444A-A73B-993942D59D51}">
      <dsp:nvSpPr>
        <dsp:cNvPr id="0" name=""/>
        <dsp:cNvSpPr/>
      </dsp:nvSpPr>
      <dsp:spPr>
        <a:xfrm>
          <a:off x="419222" y="2051"/>
          <a:ext cx="2445412" cy="146724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827" tIns="125780" rIns="119827" bIns="125780" numCol="1" spcCol="1270" anchor="ctr" anchorCtr="0">
          <a:noAutofit/>
        </a:bodyPr>
        <a:lstStyle/>
        <a:p>
          <a:pPr marL="0" lvl="0" indent="0" algn="ctr" defTabSz="889000">
            <a:lnSpc>
              <a:spcPct val="100000"/>
            </a:lnSpc>
            <a:spcBef>
              <a:spcPct val="0"/>
            </a:spcBef>
            <a:spcAft>
              <a:spcPct val="35000"/>
            </a:spcAft>
            <a:buNone/>
          </a:pPr>
          <a:r>
            <a:rPr lang="pl-PL" sz="2000" kern="1200"/>
            <a:t>Race Director: Jānis Blušs</a:t>
          </a:r>
          <a:endParaRPr lang="en-US" sz="2000" kern="1200"/>
        </a:p>
      </dsp:txBody>
      <dsp:txXfrm>
        <a:off x="419222" y="2051"/>
        <a:ext cx="2445412" cy="1467247"/>
      </dsp:txXfrm>
    </dsp:sp>
    <dsp:sp modelId="{9F1176D2-5F4B-4E8D-A003-D835BDA996A6}">
      <dsp:nvSpPr>
        <dsp:cNvPr id="0" name=""/>
        <dsp:cNvSpPr/>
      </dsp:nvSpPr>
      <dsp:spPr>
        <a:xfrm>
          <a:off x="1641928" y="1467498"/>
          <a:ext cx="3007857" cy="531844"/>
        </a:xfrm>
        <a:custGeom>
          <a:avLst/>
          <a:gdLst/>
          <a:ahLst/>
          <a:cxnLst/>
          <a:rect l="0" t="0" r="0" b="0"/>
          <a:pathLst>
            <a:path>
              <a:moveTo>
                <a:pt x="3007857" y="0"/>
              </a:moveTo>
              <a:lnTo>
                <a:pt x="3007857" y="283022"/>
              </a:lnTo>
              <a:lnTo>
                <a:pt x="0" y="283022"/>
              </a:lnTo>
              <a:lnTo>
                <a:pt x="0" y="531844"/>
              </a:lnTo>
            </a:path>
          </a:pathLst>
        </a:custGeom>
        <a:noFill/>
        <a:ln w="12700" cap="flat" cmpd="sng" algn="ctr">
          <a:solidFill>
            <a:schemeClr val="accent5">
              <a:hueOff val="-3038037"/>
              <a:satOff val="-207"/>
              <a:lumOff val="49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US" sz="500" kern="1200"/>
        </a:p>
      </dsp:txBody>
      <dsp:txXfrm>
        <a:off x="3069357" y="1730609"/>
        <a:ext cx="152999" cy="5624"/>
      </dsp:txXfrm>
    </dsp:sp>
    <dsp:sp modelId="{0ED330CF-0574-4DCB-9AAB-5C1F65AD4FB3}">
      <dsp:nvSpPr>
        <dsp:cNvPr id="0" name=""/>
        <dsp:cNvSpPr/>
      </dsp:nvSpPr>
      <dsp:spPr>
        <a:xfrm>
          <a:off x="3427079" y="2051"/>
          <a:ext cx="2445412" cy="1467247"/>
        </a:xfrm>
        <a:prstGeom prst="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827" tIns="125780" rIns="119827" bIns="125780" numCol="1" spcCol="1270" anchor="ctr" anchorCtr="0">
          <a:noAutofit/>
        </a:bodyPr>
        <a:lstStyle/>
        <a:p>
          <a:pPr marL="0" lvl="0" indent="0" algn="ctr" defTabSz="889000">
            <a:lnSpc>
              <a:spcPct val="100000"/>
            </a:lnSpc>
            <a:spcBef>
              <a:spcPct val="0"/>
            </a:spcBef>
            <a:spcAft>
              <a:spcPct val="35000"/>
            </a:spcAft>
            <a:buNone/>
          </a:pPr>
          <a:r>
            <a:rPr lang="pl-PL" sz="2000" kern="1200"/>
            <a:t>Steward: Elīne Berķe Bluša</a:t>
          </a:r>
          <a:endParaRPr lang="en-US" sz="2000" kern="1200"/>
        </a:p>
      </dsp:txBody>
      <dsp:txXfrm>
        <a:off x="3427079" y="2051"/>
        <a:ext cx="2445412" cy="1467247"/>
      </dsp:txXfrm>
    </dsp:sp>
    <dsp:sp modelId="{05EE2327-4130-44AE-B067-512F741065CD}">
      <dsp:nvSpPr>
        <dsp:cNvPr id="0" name=""/>
        <dsp:cNvSpPr/>
      </dsp:nvSpPr>
      <dsp:spPr>
        <a:xfrm>
          <a:off x="2862834" y="2719647"/>
          <a:ext cx="531844" cy="91440"/>
        </a:xfrm>
        <a:custGeom>
          <a:avLst/>
          <a:gdLst/>
          <a:ahLst/>
          <a:cxnLst/>
          <a:rect l="0" t="0" r="0" b="0"/>
          <a:pathLst>
            <a:path>
              <a:moveTo>
                <a:pt x="0" y="45720"/>
              </a:moveTo>
              <a:lnTo>
                <a:pt x="531844" y="45720"/>
              </a:lnTo>
            </a:path>
          </a:pathLst>
        </a:custGeom>
        <a:noFill/>
        <a:ln w="12700" cap="flat" cmpd="sng" algn="ctr">
          <a:solidFill>
            <a:schemeClr val="accent5">
              <a:hueOff val="-6076075"/>
              <a:satOff val="-413"/>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US" sz="500" kern="1200"/>
        </a:p>
      </dsp:txBody>
      <dsp:txXfrm>
        <a:off x="3114695" y="2762555"/>
        <a:ext cx="28122" cy="5624"/>
      </dsp:txXfrm>
    </dsp:sp>
    <dsp:sp modelId="{E2A14861-4158-4127-93BD-1E2A94F4B211}">
      <dsp:nvSpPr>
        <dsp:cNvPr id="0" name=""/>
        <dsp:cNvSpPr/>
      </dsp:nvSpPr>
      <dsp:spPr>
        <a:xfrm>
          <a:off x="419222" y="2031743"/>
          <a:ext cx="2445412" cy="1467247"/>
        </a:xfrm>
        <a:prstGeom prst="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827" tIns="125780" rIns="119827" bIns="125780" numCol="1" spcCol="1270" anchor="ctr" anchorCtr="0">
          <a:noAutofit/>
        </a:bodyPr>
        <a:lstStyle/>
        <a:p>
          <a:pPr marL="0" lvl="0" indent="0" algn="ctr" defTabSz="889000">
            <a:lnSpc>
              <a:spcPct val="100000"/>
            </a:lnSpc>
            <a:spcBef>
              <a:spcPct val="0"/>
            </a:spcBef>
            <a:spcAft>
              <a:spcPct val="35000"/>
            </a:spcAft>
            <a:buNone/>
          </a:pPr>
          <a:r>
            <a:rPr lang="pl-PL" sz="2000" kern="1200"/>
            <a:t>Clerk of the course: Gunārs Ķeipāns</a:t>
          </a:r>
          <a:r>
            <a:rPr lang="lv-LV" sz="2000" kern="1200"/>
            <a:t> vs Elīne Berķe Bluša</a:t>
          </a:r>
          <a:endParaRPr lang="en-US" sz="2000" kern="1200"/>
        </a:p>
      </dsp:txBody>
      <dsp:txXfrm>
        <a:off x="419222" y="2031743"/>
        <a:ext cx="2445412" cy="1467247"/>
      </dsp:txXfrm>
    </dsp:sp>
    <dsp:sp modelId="{47659789-6C8A-427E-9B2F-006A8D541AEA}">
      <dsp:nvSpPr>
        <dsp:cNvPr id="0" name=""/>
        <dsp:cNvSpPr/>
      </dsp:nvSpPr>
      <dsp:spPr>
        <a:xfrm>
          <a:off x="1641928" y="3497191"/>
          <a:ext cx="3007857" cy="531844"/>
        </a:xfrm>
        <a:custGeom>
          <a:avLst/>
          <a:gdLst/>
          <a:ahLst/>
          <a:cxnLst/>
          <a:rect l="0" t="0" r="0" b="0"/>
          <a:pathLst>
            <a:path>
              <a:moveTo>
                <a:pt x="3007857" y="0"/>
              </a:moveTo>
              <a:lnTo>
                <a:pt x="3007857" y="283022"/>
              </a:lnTo>
              <a:lnTo>
                <a:pt x="0" y="283022"/>
              </a:lnTo>
              <a:lnTo>
                <a:pt x="0" y="531844"/>
              </a:lnTo>
            </a:path>
          </a:pathLst>
        </a:custGeom>
        <a:noFill/>
        <a:ln w="12700" cap="flat" cmpd="sng" algn="ctr">
          <a:solidFill>
            <a:schemeClr val="accent5">
              <a:hueOff val="-9114112"/>
              <a:satOff val="-620"/>
              <a:lumOff val="1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US" sz="500" kern="1200"/>
        </a:p>
      </dsp:txBody>
      <dsp:txXfrm>
        <a:off x="3069357" y="3760301"/>
        <a:ext cx="152999" cy="5624"/>
      </dsp:txXfrm>
    </dsp:sp>
    <dsp:sp modelId="{05ADEE1D-83B3-447D-B625-2E0030608F8C}">
      <dsp:nvSpPr>
        <dsp:cNvPr id="0" name=""/>
        <dsp:cNvSpPr/>
      </dsp:nvSpPr>
      <dsp:spPr>
        <a:xfrm>
          <a:off x="3427079" y="2031743"/>
          <a:ext cx="2445412" cy="1467247"/>
        </a:xfrm>
        <a:prstGeom prst="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827" tIns="125780" rIns="119827" bIns="125780" numCol="1" spcCol="1270" anchor="ctr" anchorCtr="0">
          <a:noAutofit/>
        </a:bodyPr>
        <a:lstStyle/>
        <a:p>
          <a:pPr marL="0" lvl="0" indent="0" algn="ctr" defTabSz="889000">
            <a:lnSpc>
              <a:spcPct val="100000"/>
            </a:lnSpc>
            <a:spcBef>
              <a:spcPct val="0"/>
            </a:spcBef>
            <a:spcAft>
              <a:spcPct val="35000"/>
            </a:spcAft>
            <a:buNone/>
          </a:pPr>
          <a:r>
            <a:rPr lang="pl-PL" sz="2000" kern="1200"/>
            <a:t>Secretary of the Competition: Laila Ķeipāne</a:t>
          </a:r>
          <a:endParaRPr lang="en-US" sz="2000" kern="1200"/>
        </a:p>
      </dsp:txBody>
      <dsp:txXfrm>
        <a:off x="3427079" y="2031743"/>
        <a:ext cx="2445412" cy="1467247"/>
      </dsp:txXfrm>
    </dsp:sp>
    <dsp:sp modelId="{F809EA9F-81E6-4805-A9D0-7A2F77466AD9}">
      <dsp:nvSpPr>
        <dsp:cNvPr id="0" name=""/>
        <dsp:cNvSpPr/>
      </dsp:nvSpPr>
      <dsp:spPr>
        <a:xfrm>
          <a:off x="2862834" y="4749339"/>
          <a:ext cx="531844" cy="91440"/>
        </a:xfrm>
        <a:custGeom>
          <a:avLst/>
          <a:gdLst/>
          <a:ahLst/>
          <a:cxnLst/>
          <a:rect l="0" t="0" r="0" b="0"/>
          <a:pathLst>
            <a:path>
              <a:moveTo>
                <a:pt x="0" y="45720"/>
              </a:moveTo>
              <a:lnTo>
                <a:pt x="531844" y="45720"/>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US" sz="500" kern="1200"/>
        </a:p>
      </dsp:txBody>
      <dsp:txXfrm>
        <a:off x="3114695" y="4792247"/>
        <a:ext cx="28122" cy="5624"/>
      </dsp:txXfrm>
    </dsp:sp>
    <dsp:sp modelId="{395D7423-2F2D-41EF-B0E8-64C1538F997D}">
      <dsp:nvSpPr>
        <dsp:cNvPr id="0" name=""/>
        <dsp:cNvSpPr/>
      </dsp:nvSpPr>
      <dsp:spPr>
        <a:xfrm>
          <a:off x="419222" y="4061436"/>
          <a:ext cx="2445412" cy="1467247"/>
        </a:xfrm>
        <a:prstGeom prst="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827" tIns="125780" rIns="119827" bIns="125780" numCol="1" spcCol="1270" anchor="ctr" anchorCtr="0">
          <a:noAutofit/>
        </a:bodyPr>
        <a:lstStyle/>
        <a:p>
          <a:pPr marL="0" lvl="0" indent="0" algn="ctr" defTabSz="889000">
            <a:lnSpc>
              <a:spcPct val="100000"/>
            </a:lnSpc>
            <a:spcBef>
              <a:spcPct val="0"/>
            </a:spcBef>
            <a:spcAft>
              <a:spcPct val="35000"/>
            </a:spcAft>
            <a:buNone/>
          </a:pPr>
          <a:r>
            <a:rPr lang="pl-PL" sz="2000" kern="1200"/>
            <a:t>Chief scrutineer: Dainis Akmentiņš</a:t>
          </a:r>
          <a:endParaRPr lang="en-US" sz="2000" kern="1200"/>
        </a:p>
      </dsp:txBody>
      <dsp:txXfrm>
        <a:off x="419222" y="4061436"/>
        <a:ext cx="2445412" cy="1467247"/>
      </dsp:txXfrm>
    </dsp:sp>
    <dsp:sp modelId="{D97668C0-7223-4660-8D41-9BD9D37B90CB}">
      <dsp:nvSpPr>
        <dsp:cNvPr id="0" name=""/>
        <dsp:cNvSpPr/>
      </dsp:nvSpPr>
      <dsp:spPr>
        <a:xfrm>
          <a:off x="3427079" y="4061436"/>
          <a:ext cx="2445412" cy="1467247"/>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827" tIns="125780" rIns="119827" bIns="125780" numCol="1" spcCol="1270" anchor="ctr" anchorCtr="0">
          <a:noAutofit/>
        </a:bodyPr>
        <a:lstStyle/>
        <a:p>
          <a:pPr marL="0" lvl="0" indent="0" algn="ctr" defTabSz="889000">
            <a:lnSpc>
              <a:spcPct val="100000"/>
            </a:lnSpc>
            <a:spcBef>
              <a:spcPct val="0"/>
            </a:spcBef>
            <a:spcAft>
              <a:spcPct val="35000"/>
            </a:spcAft>
            <a:buNone/>
          </a:pPr>
          <a:r>
            <a:rPr lang="pl-PL" sz="2000" kern="1200" dirty="0"/>
            <a:t>Judges: </a:t>
          </a:r>
          <a:r>
            <a:rPr lang="lv-LV" sz="2000" kern="1200" dirty="0" err="1"/>
            <a:t>Coming</a:t>
          </a:r>
          <a:r>
            <a:rPr lang="lv-LV" sz="2000" kern="1200" dirty="0"/>
            <a:t> </a:t>
          </a:r>
          <a:r>
            <a:rPr lang="lv-LV" sz="2000" kern="1200" dirty="0" err="1"/>
            <a:t>soon</a:t>
          </a:r>
          <a:endParaRPr lang="en-US" sz="2000" kern="1200" dirty="0"/>
        </a:p>
      </dsp:txBody>
      <dsp:txXfrm>
        <a:off x="3427079" y="4061436"/>
        <a:ext cx="2445412" cy="1467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5BF6F-90AE-4FD0-924E-3FB3339AADEA}">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62281C0F-8A46-4580-8DD2-E95193D82C5F}">
      <dsp:nvSpPr>
        <dsp:cNvPr id="0" name=""/>
        <dsp:cNvSpPr/>
      </dsp:nvSpPr>
      <dsp:spPr>
        <a:xfrm>
          <a:off x="8061" y="5979"/>
          <a:ext cx="3034531" cy="18207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US" sz="1300" kern="1200" dirty="0"/>
            <a:t>Exhaust system - exhaust system starting from the cylinder head is not regulated, as long as the 10</a:t>
          </a:r>
          <a:r>
            <a:rPr lang="lv-LV" sz="1300" kern="1200" dirty="0"/>
            <a:t>0</a:t>
          </a:r>
          <a:r>
            <a:rPr lang="en-US" sz="1300" kern="1200" dirty="0"/>
            <a:t> dB(A) at 4500 RPM noise level (+3dB(A) possible error), measured in accordance with FIA noise measurement method, is not exceeded...”</a:t>
          </a:r>
        </a:p>
      </dsp:txBody>
      <dsp:txXfrm>
        <a:off x="8061" y="5979"/>
        <a:ext cx="3034531" cy="1820718"/>
      </dsp:txXfrm>
    </dsp:sp>
    <dsp:sp modelId="{CD469480-B486-4884-BF9E-A7FA434174DC}">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C5CA2134-45F3-4C86-B8F9-70AB8EBE9BF9}">
      <dsp:nvSpPr>
        <dsp:cNvPr id="0" name=""/>
        <dsp:cNvSpPr/>
      </dsp:nvSpPr>
      <dsp:spPr>
        <a:xfrm>
          <a:off x="3740534" y="5979"/>
          <a:ext cx="3034531" cy="1820718"/>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US" sz="1300" kern="1200"/>
            <a:t>No car is permitted to be drifted between the hours of 9:00pm (21:00) to 9:00am. Please also remember that it is also forbidden to take your competition vehicle onto the open road, and take a ride without informing race organizer and official marshals into the track area.</a:t>
          </a:r>
        </a:p>
      </dsp:txBody>
      <dsp:txXfrm>
        <a:off x="3740534" y="5979"/>
        <a:ext cx="3034531" cy="1820718"/>
      </dsp:txXfrm>
    </dsp:sp>
    <dsp:sp modelId="{FE3514BD-03CE-4CB2-8149-2FC327D6641A}">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FE9EE4D4-1E8F-490C-8B36-A42BC0637D27}">
      <dsp:nvSpPr>
        <dsp:cNvPr id="0" name=""/>
        <dsp:cNvSpPr/>
      </dsp:nvSpPr>
      <dsp:spPr>
        <a:xfrm>
          <a:off x="7473007" y="5979"/>
          <a:ext cx="3034531" cy="1820718"/>
        </a:xfrm>
        <a:prstGeom prst="rect">
          <a:avLst/>
        </a:prstGeom>
        <a:solidFill>
          <a:schemeClr val="accent3">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US" sz="1300" kern="1200"/>
            <a:t>Music on the paddock must quiet at 11:00pm (23:00).  </a:t>
          </a:r>
        </a:p>
      </dsp:txBody>
      <dsp:txXfrm>
        <a:off x="7473007" y="5979"/>
        <a:ext cx="3034531" cy="1820718"/>
      </dsp:txXfrm>
    </dsp:sp>
    <dsp:sp modelId="{05D33A08-991F-4B95-8352-42DB6A4E4FDE}">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F12CE09E-E64E-47F7-9BAD-3956DE4E7C00}">
      <dsp:nvSpPr>
        <dsp:cNvPr id="0" name=""/>
        <dsp:cNvSpPr/>
      </dsp:nvSpPr>
      <dsp:spPr>
        <a:xfrm>
          <a:off x="8061" y="2524640"/>
          <a:ext cx="3034531" cy="1820718"/>
        </a:xfrm>
        <a:prstGeom prst="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US" sz="1300" kern="1200"/>
            <a:t>THERE ARE QUIET HOURS FROM 23:00 PM-09:00 AM </a:t>
          </a:r>
        </a:p>
      </dsp:txBody>
      <dsp:txXfrm>
        <a:off x="8061" y="2524640"/>
        <a:ext cx="3034531" cy="1820718"/>
      </dsp:txXfrm>
    </dsp:sp>
    <dsp:sp modelId="{10017019-E859-413A-91E7-5F2B3187936E}">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488E94B3-824C-4E45-9E28-19E2D39495FB}">
      <dsp:nvSpPr>
        <dsp:cNvPr id="0" name=""/>
        <dsp:cNvSpPr/>
      </dsp:nvSpPr>
      <dsp:spPr>
        <a:xfrm>
          <a:off x="3740534" y="2524640"/>
          <a:ext cx="3034531" cy="1820718"/>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US" sz="1300" kern="1200"/>
            <a:t>AND PLEASE UNDERSTAND IF YOU FIX YOUR CAR IN PERIOD MENTION UP, ITS PROHIBITED TO TEST IT, MAKE TESTS, MAKE SOUND, PENALTY 500 EUR, so please don’t do anything without permission!</a:t>
          </a:r>
        </a:p>
      </dsp:txBody>
      <dsp:txXfrm>
        <a:off x="3740534" y="2524640"/>
        <a:ext cx="3034531" cy="1820718"/>
      </dsp:txXfrm>
    </dsp:sp>
    <dsp:sp modelId="{E0455322-A794-4ADD-B165-15B5701707AF}">
      <dsp:nvSpPr>
        <dsp:cNvPr id="0" name=""/>
        <dsp:cNvSpPr/>
      </dsp:nvSpPr>
      <dsp:spPr>
        <a:xfrm>
          <a:off x="7473007" y="2524640"/>
          <a:ext cx="3034531" cy="1820718"/>
        </a:xfrm>
        <a:prstGeom prst="rect">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lv-LV" sz="1300" kern="1200"/>
            <a:t>AND ALSO JUST SMALL REMINDER ABOUT «POP- CORN» RULE, THIS IS NOTE TO READ REGULATION!</a:t>
          </a:r>
          <a:endParaRPr lang="en-US" sz="1300" kern="1200"/>
        </a:p>
      </dsp:txBody>
      <dsp:txXfrm>
        <a:off x="7473007" y="2524640"/>
        <a:ext cx="3034531" cy="18207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7292-04FD-45E2-A92B-B5ACD73ADC8F}">
      <dsp:nvSpPr>
        <dsp:cNvPr id="0" name=""/>
        <dsp:cNvSpPr/>
      </dsp:nvSpPr>
      <dsp:spPr>
        <a:xfrm>
          <a:off x="0" y="1740"/>
          <a:ext cx="10927829" cy="881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6D6F5C-DB55-4F84-B7ED-211B0313A3FE}">
      <dsp:nvSpPr>
        <dsp:cNvPr id="0" name=""/>
        <dsp:cNvSpPr/>
      </dsp:nvSpPr>
      <dsp:spPr>
        <a:xfrm>
          <a:off x="266793" y="200181"/>
          <a:ext cx="485079" cy="4850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B92CC8-7321-4076-AF4B-9DAA8A258687}">
      <dsp:nvSpPr>
        <dsp:cNvPr id="0" name=""/>
        <dsp:cNvSpPr/>
      </dsp:nvSpPr>
      <dsp:spPr>
        <a:xfrm>
          <a:off x="1018667" y="1740"/>
          <a:ext cx="9909161"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755650">
            <a:lnSpc>
              <a:spcPct val="100000"/>
            </a:lnSpc>
            <a:spcBef>
              <a:spcPct val="0"/>
            </a:spcBef>
            <a:spcAft>
              <a:spcPct val="35000"/>
            </a:spcAft>
            <a:buNone/>
          </a:pPr>
          <a:r>
            <a:rPr lang="en-US" sz="1700" b="0" i="0" kern="1200" baseline="0"/>
            <a:t>There will be tire-changing crew, which will work at the place. Tire fitting is included in the entry fee! The tire assembly will be located in the paddock.Tire changing will work as in Saturday as in Sunday! </a:t>
          </a:r>
          <a:endParaRPr lang="en-US" sz="1700" kern="1200"/>
        </a:p>
      </dsp:txBody>
      <dsp:txXfrm>
        <a:off x="1018667" y="1740"/>
        <a:ext cx="9909161" cy="881963"/>
      </dsp:txXfrm>
    </dsp:sp>
    <dsp:sp modelId="{82E067C8-30A5-49BF-B8FE-35D12E032178}">
      <dsp:nvSpPr>
        <dsp:cNvPr id="0" name=""/>
        <dsp:cNvSpPr/>
      </dsp:nvSpPr>
      <dsp:spPr>
        <a:xfrm>
          <a:off x="0" y="1104194"/>
          <a:ext cx="10927829" cy="881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BB72E-2DD6-4255-8E6A-7F5EC2966F2B}">
      <dsp:nvSpPr>
        <dsp:cNvPr id="0" name=""/>
        <dsp:cNvSpPr/>
      </dsp:nvSpPr>
      <dsp:spPr>
        <a:xfrm>
          <a:off x="266793" y="1302635"/>
          <a:ext cx="485079" cy="485079"/>
        </a:xfrm>
        <a:prstGeom prst="rect">
          <a:avLst/>
        </a:prstGeom>
        <a:blipFill>
          <a:blip xmlns:r="http://schemas.openxmlformats.org/officeDocument/2006/relationships" r:embed="rId2"/>
          <a:srcRect/>
          <a:stretch>
            <a:fillRect l="-43000" r="-4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1D958-82A4-422D-80FD-E7C1704AE0D5}">
      <dsp:nvSpPr>
        <dsp:cNvPr id="0" name=""/>
        <dsp:cNvSpPr/>
      </dsp:nvSpPr>
      <dsp:spPr>
        <a:xfrm>
          <a:off x="1018667" y="1104194"/>
          <a:ext cx="9909161"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755650">
            <a:lnSpc>
              <a:spcPct val="100000"/>
            </a:lnSpc>
            <a:spcBef>
              <a:spcPct val="0"/>
            </a:spcBef>
            <a:spcAft>
              <a:spcPct val="35000"/>
            </a:spcAft>
            <a:buNone/>
          </a:pPr>
          <a:r>
            <a:rPr lang="en-US" sz="1700" b="0" i="0" kern="1200" baseline="0"/>
            <a:t>Please do not leave your tires at the tire fitting, hoping that the fitters will do the feeding and inspection of the tires for you! if there is no person with the tires, but someone gives the tires, </a:t>
          </a:r>
          <a:endParaRPr lang="en-US" sz="1700" kern="1200"/>
        </a:p>
      </dsp:txBody>
      <dsp:txXfrm>
        <a:off x="1018667" y="1104194"/>
        <a:ext cx="9909161" cy="881963"/>
      </dsp:txXfrm>
    </dsp:sp>
    <dsp:sp modelId="{3ADB7009-E2D3-482B-B9D7-7E937EFD6820}">
      <dsp:nvSpPr>
        <dsp:cNvPr id="0" name=""/>
        <dsp:cNvSpPr/>
      </dsp:nvSpPr>
      <dsp:spPr>
        <a:xfrm>
          <a:off x="0" y="2206647"/>
          <a:ext cx="10927829" cy="881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1AAABA-B28D-4CC7-8BC8-8FA7A3663F30}">
      <dsp:nvSpPr>
        <dsp:cNvPr id="0" name=""/>
        <dsp:cNvSpPr/>
      </dsp:nvSpPr>
      <dsp:spPr>
        <a:xfrm>
          <a:off x="266793" y="2405089"/>
          <a:ext cx="485079" cy="4850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B252A-2835-470B-8557-44E8E605B866}">
      <dsp:nvSpPr>
        <dsp:cNvPr id="0" name=""/>
        <dsp:cNvSpPr/>
      </dsp:nvSpPr>
      <dsp:spPr>
        <a:xfrm>
          <a:off x="1018667" y="2206647"/>
          <a:ext cx="4917523"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755650">
            <a:lnSpc>
              <a:spcPct val="100000"/>
            </a:lnSpc>
            <a:spcBef>
              <a:spcPct val="0"/>
            </a:spcBef>
            <a:spcAft>
              <a:spcPct val="35000"/>
            </a:spcAft>
            <a:buNone/>
          </a:pPr>
          <a:r>
            <a:rPr lang="en-US" sz="1700" b="1" kern="1200"/>
            <a:t>DRIVER BRIEFING AREA</a:t>
          </a:r>
          <a:endParaRPr lang="en-US" sz="1700" kern="1200"/>
        </a:p>
      </dsp:txBody>
      <dsp:txXfrm>
        <a:off x="1018667" y="2206647"/>
        <a:ext cx="4917523" cy="881963"/>
      </dsp:txXfrm>
    </dsp:sp>
    <dsp:sp modelId="{254E8A15-EB6C-43BB-B2E3-55D3E1C15F2C}">
      <dsp:nvSpPr>
        <dsp:cNvPr id="0" name=""/>
        <dsp:cNvSpPr/>
      </dsp:nvSpPr>
      <dsp:spPr>
        <a:xfrm>
          <a:off x="5936190" y="2206647"/>
          <a:ext cx="4991638"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533400">
            <a:lnSpc>
              <a:spcPct val="100000"/>
            </a:lnSpc>
            <a:spcBef>
              <a:spcPct val="0"/>
            </a:spcBef>
            <a:spcAft>
              <a:spcPct val="35000"/>
            </a:spcAft>
            <a:buNone/>
          </a:pPr>
          <a:r>
            <a:rPr lang="en-US" sz="1200" kern="1200"/>
            <a:t>Drivers 'meetings will take place in a separate area- the drivers' meeting place, under Latvia drift tent. </a:t>
          </a:r>
        </a:p>
        <a:p>
          <a:pPr marL="0" lvl="0" indent="0" algn="l" defTabSz="533400">
            <a:lnSpc>
              <a:spcPct val="100000"/>
            </a:lnSpc>
            <a:spcBef>
              <a:spcPct val="0"/>
            </a:spcBef>
            <a:spcAft>
              <a:spcPct val="35000"/>
            </a:spcAft>
            <a:buNone/>
          </a:pPr>
          <a:r>
            <a:rPr lang="en-US" sz="1200" kern="1200"/>
            <a:t>The place will be located close to race secretary place.</a:t>
          </a:r>
        </a:p>
      </dsp:txBody>
      <dsp:txXfrm>
        <a:off x="5936190" y="2206647"/>
        <a:ext cx="4991638" cy="881963"/>
      </dsp:txXfrm>
    </dsp:sp>
    <dsp:sp modelId="{7665C849-2DE9-41F0-BD0D-C2DBD9DC037D}">
      <dsp:nvSpPr>
        <dsp:cNvPr id="0" name=""/>
        <dsp:cNvSpPr/>
      </dsp:nvSpPr>
      <dsp:spPr>
        <a:xfrm>
          <a:off x="0" y="3309101"/>
          <a:ext cx="10927829" cy="881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03C10-E052-421E-9668-AB52E4544AC5}">
      <dsp:nvSpPr>
        <dsp:cNvPr id="0" name=""/>
        <dsp:cNvSpPr/>
      </dsp:nvSpPr>
      <dsp:spPr>
        <a:xfrm>
          <a:off x="266793" y="3507543"/>
          <a:ext cx="485079" cy="4850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400FB-10B6-4ADA-AF82-07BA557F5FE5}">
      <dsp:nvSpPr>
        <dsp:cNvPr id="0" name=""/>
        <dsp:cNvSpPr/>
      </dsp:nvSpPr>
      <dsp:spPr>
        <a:xfrm>
          <a:off x="1018667" y="3309101"/>
          <a:ext cx="9909161"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755650">
            <a:lnSpc>
              <a:spcPct val="100000"/>
            </a:lnSpc>
            <a:spcBef>
              <a:spcPct val="0"/>
            </a:spcBef>
            <a:spcAft>
              <a:spcPct val="35000"/>
            </a:spcAft>
            <a:buNone/>
          </a:pPr>
          <a:r>
            <a:rPr lang="en-US" sz="1700" b="1" kern="1200" dirty="0"/>
            <a:t>CLOSEST HOSPITAL: </a:t>
          </a:r>
          <a:endParaRPr lang="en-US" sz="1700" kern="1200" dirty="0"/>
        </a:p>
        <a:p>
          <a:pPr marL="0" lvl="0" indent="0" algn="l" defTabSz="755650">
            <a:lnSpc>
              <a:spcPct val="100000"/>
            </a:lnSpc>
            <a:spcBef>
              <a:spcPct val="0"/>
            </a:spcBef>
            <a:spcAft>
              <a:spcPct val="35000"/>
            </a:spcAft>
            <a:buNone/>
          </a:pPr>
          <a:r>
            <a:rPr lang="lv-LV" sz="1700" b="1" kern="1200" dirty="0"/>
            <a:t>Jēkabpils reģionālā slimnīca </a:t>
          </a:r>
          <a:r>
            <a:rPr lang="pl-PL" sz="1700" kern="1200" dirty="0"/>
            <a:t>A.PORMAĻA 125, Jēkabpils, LV-5201 13,2 k</a:t>
          </a:r>
          <a:endParaRPr lang="en-US" sz="1700" kern="1200" dirty="0"/>
        </a:p>
      </dsp:txBody>
      <dsp:txXfrm>
        <a:off x="1018667" y="3309101"/>
        <a:ext cx="9909161" cy="88196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4908-C0FF-3BC5-B726-6B1A971FB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CC684-C786-74C5-8BF5-0333E4E9D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B9B46D-5D7F-6073-3AD7-2B4F2A0AFBF9}"/>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5" name="Footer Placeholder 4">
            <a:extLst>
              <a:ext uri="{FF2B5EF4-FFF2-40B4-BE49-F238E27FC236}">
                <a16:creationId xmlns:a16="http://schemas.microsoft.com/office/drawing/2014/main" id="{4EF7AA77-06F5-9FB0-57B4-B71138A44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950CE-D10A-ACDF-9F17-436CB761B890}"/>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89909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BA2CA-3733-3EC4-A881-5915FABF15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799C88-336E-9CE9-451A-602D1E2E2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04AED-5F5B-6D9D-D5F4-17AA8747AB84}"/>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5" name="Footer Placeholder 4">
            <a:extLst>
              <a:ext uri="{FF2B5EF4-FFF2-40B4-BE49-F238E27FC236}">
                <a16:creationId xmlns:a16="http://schemas.microsoft.com/office/drawing/2014/main" id="{91B7E18C-5CBA-6CD3-3D9D-FF221DE9B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F2E9E-54A5-FCEA-DDE6-7AEA45E7A6BC}"/>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1087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8CCDB7-23F4-284F-EC13-F2220F242B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65F21-E00E-FE8F-A5F2-A9BACAD58A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CA762-A6CC-D5CD-AD70-8378C3B96964}"/>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5" name="Footer Placeholder 4">
            <a:extLst>
              <a:ext uri="{FF2B5EF4-FFF2-40B4-BE49-F238E27FC236}">
                <a16:creationId xmlns:a16="http://schemas.microsoft.com/office/drawing/2014/main" id="{3DC281DE-3328-5412-6E50-B4A30C23F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C9703-4DD4-F730-ADB7-000A1222D1E1}"/>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94917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34BB-1F82-860E-1EA7-B295C28D3C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80578-C504-6F46-37EA-6E83A7DECD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49F9F-E71A-44E9-2A35-18A32331DBB7}"/>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5" name="Footer Placeholder 4">
            <a:extLst>
              <a:ext uri="{FF2B5EF4-FFF2-40B4-BE49-F238E27FC236}">
                <a16:creationId xmlns:a16="http://schemas.microsoft.com/office/drawing/2014/main" id="{41C9EC8C-11C8-6554-3A9F-DD94EE2D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C3D99-0245-9962-8D70-FC1A04C55F92}"/>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351977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602E-B7C5-A960-00EE-5BD5DE3A1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7D6FE0-F98B-38F0-5B7C-0A6C49D572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4C853F-B861-6095-1237-26837A2FF38D}"/>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5" name="Footer Placeholder 4">
            <a:extLst>
              <a:ext uri="{FF2B5EF4-FFF2-40B4-BE49-F238E27FC236}">
                <a16:creationId xmlns:a16="http://schemas.microsoft.com/office/drawing/2014/main" id="{8D35470A-B01D-4B0B-9022-3879F6C13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866E5-5C4D-8077-D51C-14903E84C285}"/>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119051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2A73-5B97-CEF3-718C-D8014DAFD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7769B-6399-2A61-A748-79DD924C28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32404-1218-A78B-C1BA-C1740CB1C7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FEC00-8461-EE37-9F13-EE247B60936F}"/>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6" name="Footer Placeholder 5">
            <a:extLst>
              <a:ext uri="{FF2B5EF4-FFF2-40B4-BE49-F238E27FC236}">
                <a16:creationId xmlns:a16="http://schemas.microsoft.com/office/drawing/2014/main" id="{8540AEB3-713E-F30D-BC95-DBE41C5C3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3F0B8-1D16-A9B1-7C40-4730F403E81A}"/>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212945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D507-FBC9-2357-D067-7CDA774C9B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87CA3B-56E8-795F-68BA-E97D98EBE2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2C5671-3F0B-935B-B077-FBEF6A63FE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575EB8-A053-7DCE-E299-F19D40D98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56EC69-041E-6224-03B8-78661AFAE6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B04E-AAB2-DE69-4CCB-F41E3677E3ED}"/>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8" name="Footer Placeholder 7">
            <a:extLst>
              <a:ext uri="{FF2B5EF4-FFF2-40B4-BE49-F238E27FC236}">
                <a16:creationId xmlns:a16="http://schemas.microsoft.com/office/drawing/2014/main" id="{F5ED56FE-9B56-C332-E07B-C608FC41A9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FEDDD4-B834-A87D-8E8F-C42EB008BAF8}"/>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989951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D17A-1322-3C2A-C4E4-0382C9F499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9ADC46-93F7-197F-3EF9-BBD86BA36B9A}"/>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4" name="Footer Placeholder 3">
            <a:extLst>
              <a:ext uri="{FF2B5EF4-FFF2-40B4-BE49-F238E27FC236}">
                <a16:creationId xmlns:a16="http://schemas.microsoft.com/office/drawing/2014/main" id="{D8FB7BCB-4269-FAC9-939A-9FD311A4DA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0A637B-2E2F-7941-100F-AE3C39EEEA80}"/>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89914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D8BB8-B89F-A050-788B-FCF7068F373B}"/>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3" name="Footer Placeholder 2">
            <a:extLst>
              <a:ext uri="{FF2B5EF4-FFF2-40B4-BE49-F238E27FC236}">
                <a16:creationId xmlns:a16="http://schemas.microsoft.com/office/drawing/2014/main" id="{D992D1FA-8547-B99D-471A-17128AA2FA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A3C7-10F7-8029-2999-B6203EBA0214}"/>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409924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8A7B-8120-58D7-A9D7-0E30E107B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066991-EEEC-D366-2C6E-D6C7FB860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794E7C-6909-86A7-86A1-61073B04A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61F1D-3EE6-35BE-7693-33818433C4B3}"/>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6" name="Footer Placeholder 5">
            <a:extLst>
              <a:ext uri="{FF2B5EF4-FFF2-40B4-BE49-F238E27FC236}">
                <a16:creationId xmlns:a16="http://schemas.microsoft.com/office/drawing/2014/main" id="{3AFFD1EC-D850-A7EB-5478-F1043CDD9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E8BE6-0503-0BF2-6A55-CDC759CEB6FC}"/>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4284079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F6EE-8BEB-9B59-3DD8-41A308084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56AA6-D332-0D65-5962-077B711A4D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D368D8-2AC1-6490-F69A-CB4BF066A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A316E-BC73-BAB8-4BFB-59E153BC8FA1}"/>
              </a:ext>
            </a:extLst>
          </p:cNvPr>
          <p:cNvSpPr>
            <a:spLocks noGrp="1"/>
          </p:cNvSpPr>
          <p:nvPr>
            <p:ph type="dt" sz="half" idx="10"/>
          </p:nvPr>
        </p:nvSpPr>
        <p:spPr/>
        <p:txBody>
          <a:bodyPr/>
          <a:lstStyle/>
          <a:p>
            <a:fld id="{755FD9CA-A833-45B5-A943-B05C0B636AD1}" type="datetimeFigureOut">
              <a:rPr lang="en-US" smtClean="0"/>
              <a:t>5/25/2026</a:t>
            </a:fld>
            <a:endParaRPr lang="en-US"/>
          </a:p>
        </p:txBody>
      </p:sp>
      <p:sp>
        <p:nvSpPr>
          <p:cNvPr id="6" name="Footer Placeholder 5">
            <a:extLst>
              <a:ext uri="{FF2B5EF4-FFF2-40B4-BE49-F238E27FC236}">
                <a16:creationId xmlns:a16="http://schemas.microsoft.com/office/drawing/2014/main" id="{0845E6AC-3151-41EC-EF93-F7ED2504E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3D384-433C-4134-FD48-6C738254CD8C}"/>
              </a:ext>
            </a:extLst>
          </p:cNvPr>
          <p:cNvSpPr>
            <a:spLocks noGrp="1"/>
          </p:cNvSpPr>
          <p:nvPr>
            <p:ph type="sldNum" sz="quarter" idx="12"/>
          </p:nvPr>
        </p:nvSpPr>
        <p:spPr/>
        <p:txBody>
          <a:bodyPr/>
          <a:lstStyle/>
          <a:p>
            <a:fld id="{8F09DABC-96DE-4D90-8E9C-53A1665FE5B9}" type="slidenum">
              <a:rPr lang="en-US" smtClean="0"/>
              <a:t>‹#›</a:t>
            </a:fld>
            <a:endParaRPr lang="en-US"/>
          </a:p>
        </p:txBody>
      </p:sp>
    </p:spTree>
    <p:extLst>
      <p:ext uri="{BB962C8B-B14F-4D97-AF65-F5344CB8AC3E}">
        <p14:creationId xmlns:p14="http://schemas.microsoft.com/office/powerpoint/2010/main" val="374881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A3F36-65C4-84FC-3C7E-4CC450C6E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1207CB-AF28-C9CA-B633-760D7FCA9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F83DC-5BBC-8312-0B7E-0B2497BA69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5FD9CA-A833-45B5-A943-B05C0B636AD1}" type="datetimeFigureOut">
              <a:rPr lang="en-US" smtClean="0"/>
              <a:t>5/25/2026</a:t>
            </a:fld>
            <a:endParaRPr lang="en-US"/>
          </a:p>
        </p:txBody>
      </p:sp>
      <p:sp>
        <p:nvSpPr>
          <p:cNvPr id="5" name="Footer Placeholder 4">
            <a:extLst>
              <a:ext uri="{FF2B5EF4-FFF2-40B4-BE49-F238E27FC236}">
                <a16:creationId xmlns:a16="http://schemas.microsoft.com/office/drawing/2014/main" id="{7685B16B-1953-9696-1CB8-945881B91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01814D-51C5-32C4-0F37-04834E0BE4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09DABC-96DE-4D90-8E9C-53A1665FE5B9}" type="slidenum">
              <a:rPr lang="en-US" smtClean="0"/>
              <a:t>‹#›</a:t>
            </a:fld>
            <a:endParaRPr lang="en-US"/>
          </a:p>
        </p:txBody>
      </p:sp>
    </p:spTree>
    <p:extLst>
      <p:ext uri="{BB962C8B-B14F-4D97-AF65-F5344CB8AC3E}">
        <p14:creationId xmlns:p14="http://schemas.microsoft.com/office/powerpoint/2010/main" val="1098451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hat.whatsapp.com/LByUIsp5RoF4F54sqBBzcx" TargetMode="External"/><Relationship Id="rId1" Type="http://schemas.openxmlformats.org/officeDocument/2006/relationships/slideLayout" Target="../slideLayouts/slideLayout2.xml"/><Relationship Id="rId4" Type="http://schemas.openxmlformats.org/officeDocument/2006/relationships/hyperlink" Target="https://chat.whatsapp.com/HDO1YszvJWsL1TPBx1v3kZ"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hyperlink" Target="http://www.booking.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4F4AF-3FCB-08F9-EC7A-50AC8A713C1E}"/>
              </a:ext>
            </a:extLst>
          </p:cNvPr>
          <p:cNvSpPr>
            <a:spLocks noGrp="1"/>
          </p:cNvSpPr>
          <p:nvPr>
            <p:ph type="ctrTitle"/>
          </p:nvPr>
        </p:nvSpPr>
        <p:spPr>
          <a:xfrm>
            <a:off x="1113810" y="2960716"/>
            <a:ext cx="4036334" cy="2387600"/>
          </a:xfrm>
        </p:spPr>
        <p:txBody>
          <a:bodyPr anchor="t">
            <a:normAutofit/>
          </a:bodyPr>
          <a:lstStyle/>
          <a:p>
            <a:pPr algn="l"/>
            <a:br>
              <a:rPr lang="en-US" sz="3000">
                <a:effectLst/>
                <a:ea typeface="Times New Roman" panose="02020603050405020304" pitchFamily="18" charset="0"/>
              </a:rPr>
            </a:br>
            <a:r>
              <a:rPr lang="en-US" sz="3000">
                <a:ea typeface="Lucida Sans Unicode" panose="020B0602030504020204" pitchFamily="34" charset="0"/>
              </a:rPr>
              <a:t>WELCOME TO JĒKABPILS, BARONI SPORT COMP</a:t>
            </a:r>
            <a:r>
              <a:rPr lang="lv-LV" sz="3000">
                <a:ea typeface="Lucida Sans Unicode" panose="020B0602030504020204" pitchFamily="34" charset="0"/>
              </a:rPr>
              <a:t>L</a:t>
            </a:r>
            <a:r>
              <a:rPr lang="en-US" sz="3000">
                <a:ea typeface="Lucida Sans Unicode" panose="020B0602030504020204" pitchFamily="34" charset="0"/>
              </a:rPr>
              <a:t>EX </a:t>
            </a:r>
            <a:br>
              <a:rPr lang="lv-LV" sz="3000">
                <a:ea typeface="Lucida Sans Unicode" panose="020B0602030504020204" pitchFamily="34" charset="0"/>
              </a:rPr>
            </a:br>
            <a:r>
              <a:rPr lang="lv-LV" sz="3000" b="1">
                <a:ea typeface="Lucida Sans Unicode" panose="020B0602030504020204" pitchFamily="34" charset="0"/>
              </a:rPr>
              <a:t>20</a:t>
            </a:r>
            <a:r>
              <a:rPr lang="en-US" sz="3000" b="1">
                <a:ea typeface="Lucida Sans Unicode" panose="020B0602030504020204" pitchFamily="34" charset="0"/>
              </a:rPr>
              <a:t>.-</a:t>
            </a:r>
            <a:r>
              <a:rPr lang="lv-LV" sz="3000" b="1">
                <a:ea typeface="Lucida Sans Unicode" panose="020B0602030504020204" pitchFamily="34" charset="0"/>
              </a:rPr>
              <a:t>21</a:t>
            </a:r>
            <a:r>
              <a:rPr lang="en-US" sz="3000" b="1">
                <a:ea typeface="Lucida Sans Unicode" panose="020B0602030504020204" pitchFamily="34" charset="0"/>
              </a:rPr>
              <a:t>.06.202</a:t>
            </a:r>
            <a:r>
              <a:rPr lang="lv-LV" sz="3000" b="1">
                <a:ea typeface="Lucida Sans Unicode" panose="020B0602030504020204" pitchFamily="34" charset="0"/>
              </a:rPr>
              <a:t>6</a:t>
            </a:r>
            <a:endParaRPr lang="en-US" sz="3000" b="1" dirty="0"/>
          </a:p>
        </p:txBody>
      </p:sp>
      <p:sp>
        <p:nvSpPr>
          <p:cNvPr id="3" name="Subtitle 2">
            <a:extLst>
              <a:ext uri="{FF2B5EF4-FFF2-40B4-BE49-F238E27FC236}">
                <a16:creationId xmlns:a16="http://schemas.microsoft.com/office/drawing/2014/main" id="{F371C4C2-046F-0BDA-7889-CD1CA62D8AB6}"/>
              </a:ext>
            </a:extLst>
          </p:cNvPr>
          <p:cNvSpPr>
            <a:spLocks noGrp="1"/>
          </p:cNvSpPr>
          <p:nvPr>
            <p:ph type="subTitle" idx="1"/>
          </p:nvPr>
        </p:nvSpPr>
        <p:spPr>
          <a:xfrm>
            <a:off x="1113809" y="953037"/>
            <a:ext cx="4036333" cy="1709849"/>
          </a:xfrm>
        </p:spPr>
        <p:txBody>
          <a:bodyPr anchor="b">
            <a:normAutofit/>
          </a:bodyPr>
          <a:lstStyle/>
          <a:p>
            <a:pPr algn="l"/>
            <a:r>
              <a:rPr lang="lv-LV" sz="2000" b="1">
                <a:latin typeface="+mj-lt"/>
              </a:rPr>
              <a:t>DRIVER BOOKLET V1</a:t>
            </a:r>
            <a:endParaRPr lang="en-US" sz="2000" b="1" dirty="0">
              <a:latin typeface="+mj-lt"/>
            </a:endParaRPr>
          </a:p>
        </p:txBody>
      </p:sp>
      <p:grpSp>
        <p:nvGrpSpPr>
          <p:cNvPr id="69" name="Group 6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70" name="Rectangle 6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7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F42D13-0328-9DF0-FB01-A04D3BE6C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2015623"/>
            <a:ext cx="5536001" cy="2768000"/>
          </a:xfrm>
          <a:prstGeom prst="rect">
            <a:avLst/>
          </a:prstGeom>
        </p:spPr>
      </p:pic>
    </p:spTree>
    <p:extLst>
      <p:ext uri="{BB962C8B-B14F-4D97-AF65-F5344CB8AC3E}">
        <p14:creationId xmlns:p14="http://schemas.microsoft.com/office/powerpoint/2010/main" val="183081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D885FA1-A5C8-3013-93F4-F2E746FC78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501" y="101600"/>
            <a:ext cx="9177059" cy="6493492"/>
          </a:xfrm>
          <a:prstGeom prst="rect">
            <a:avLst/>
          </a:prstGeom>
        </p:spPr>
      </p:pic>
    </p:spTree>
    <p:extLst>
      <p:ext uri="{BB962C8B-B14F-4D97-AF65-F5344CB8AC3E}">
        <p14:creationId xmlns:p14="http://schemas.microsoft.com/office/powerpoint/2010/main" val="2560685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5867B8F9-0339-31C5-DD99-22F351EE127C}"/>
              </a:ext>
            </a:extLst>
          </p:cNvPr>
          <p:cNvSpPr>
            <a:spLocks noGrp="1"/>
          </p:cNvSpPr>
          <p:nvPr>
            <p:ph type="title"/>
          </p:nvPr>
        </p:nvSpPr>
        <p:spPr>
          <a:xfrm>
            <a:off x="838200" y="643467"/>
            <a:ext cx="2951205" cy="5571066"/>
          </a:xfrm>
        </p:spPr>
        <p:txBody>
          <a:bodyPr>
            <a:normAutofit/>
          </a:bodyPr>
          <a:lstStyle/>
          <a:p>
            <a:r>
              <a:rPr lang="en-US" b="1">
                <a:solidFill>
                  <a:srgbClr val="FFFFFF"/>
                </a:solidFill>
                <a:effectLst/>
                <a:latin typeface="Calibri" panose="020F0502020204030204" pitchFamily="34" charset="0"/>
                <a:ea typeface="Times New Roman" panose="02020603050405020304" pitchFamily="18" charset="0"/>
              </a:rPr>
              <a:t>OFFICIALS</a:t>
            </a:r>
            <a:br>
              <a:rPr lang="en-US">
                <a:solidFill>
                  <a:srgbClr val="FFFFFF"/>
                </a:solidFill>
                <a:effectLst/>
                <a:latin typeface="Times New Roman" panose="02020603050405020304" pitchFamily="18" charset="0"/>
                <a:ea typeface="Times New Roman" panose="02020603050405020304" pitchFamily="18" charset="0"/>
              </a:rPr>
            </a:br>
            <a:endParaRPr lang="en-US">
              <a:solidFill>
                <a:srgbClr val="FFFFFF"/>
              </a:solidFill>
            </a:endParaRPr>
          </a:p>
        </p:txBody>
      </p:sp>
      <p:graphicFrame>
        <p:nvGraphicFramePr>
          <p:cNvPr id="5" name="Content Placeholder 2">
            <a:extLst>
              <a:ext uri="{FF2B5EF4-FFF2-40B4-BE49-F238E27FC236}">
                <a16:creationId xmlns:a16="http://schemas.microsoft.com/office/drawing/2014/main" id="{0EA2ED4E-82A1-532B-F595-28DDB7BE212F}"/>
              </a:ext>
            </a:extLst>
          </p:cNvPr>
          <p:cNvGraphicFramePr>
            <a:graphicFrameLocks noGrp="1"/>
          </p:cNvGraphicFramePr>
          <p:nvPr>
            <p:ph idx="1"/>
            <p:extLst>
              <p:ext uri="{D42A27DB-BD31-4B8C-83A1-F6EECF244321}">
                <p14:modId xmlns:p14="http://schemas.microsoft.com/office/powerpoint/2010/main" val="1478571338"/>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37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Rectangle 7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16CEA-CC92-DD67-041C-FE8E6371617C}"/>
              </a:ext>
            </a:extLst>
          </p:cNvPr>
          <p:cNvSpPr>
            <a:spLocks noGrp="1"/>
          </p:cNvSpPr>
          <p:nvPr>
            <p:ph type="title"/>
          </p:nvPr>
        </p:nvSpPr>
        <p:spPr>
          <a:xfrm>
            <a:off x="466722" y="586855"/>
            <a:ext cx="3201366" cy="3387497"/>
          </a:xfrm>
        </p:spPr>
        <p:txBody>
          <a:bodyPr anchor="b">
            <a:normAutofit/>
          </a:bodyPr>
          <a:lstStyle/>
          <a:p>
            <a:pPr marL="0" marR="0" algn="r"/>
            <a:r>
              <a:rPr lang="en-US" sz="4000" b="1" dirty="0">
                <a:solidFill>
                  <a:srgbClr val="FFFFFF"/>
                </a:solidFill>
                <a:effectLst/>
                <a:ea typeface="Times New Roman" panose="02020603050405020304" pitchFamily="18" charset="0"/>
              </a:rPr>
              <a:t>PADDOCK</a:t>
            </a:r>
            <a:br>
              <a:rPr lang="en-US" sz="4000" dirty="0">
                <a:solidFill>
                  <a:srgbClr val="FFFFFF"/>
                </a:solidFill>
                <a:effectLst/>
                <a:latin typeface="Times New Roman" panose="02020603050405020304" pitchFamily="18" charset="0"/>
                <a:ea typeface="Times New Roman" panose="02020603050405020304" pitchFamily="18" charset="0"/>
              </a:rPr>
            </a:br>
            <a:r>
              <a:rPr lang="en-US" sz="4000" b="1" dirty="0">
                <a:solidFill>
                  <a:srgbClr val="FFFFFF"/>
                </a:solidFill>
                <a:effectLst/>
                <a:latin typeface="Calibri" panose="020F0502020204030204" pitchFamily="34" charset="0"/>
                <a:ea typeface="Times New Roman" panose="02020603050405020304" pitchFamily="18" charset="0"/>
              </a:rPr>
              <a:t> </a:t>
            </a:r>
            <a:br>
              <a:rPr lang="en-US" sz="4000" dirty="0">
                <a:solidFill>
                  <a:srgbClr val="FFFFFF"/>
                </a:solidFill>
                <a:effectLst/>
                <a:latin typeface="Times New Roman" panose="02020603050405020304" pitchFamily="18" charset="0"/>
                <a:ea typeface="Times New Roman" panose="02020603050405020304" pitchFamily="18" charset="0"/>
              </a:rPr>
            </a:br>
            <a:endParaRPr lang="en-US" sz="4000" dirty="0">
              <a:solidFill>
                <a:srgbClr val="FFFFFF"/>
              </a:solidFill>
            </a:endParaRPr>
          </a:p>
        </p:txBody>
      </p:sp>
      <p:sp>
        <p:nvSpPr>
          <p:cNvPr id="127" name="Content Placeholder 2">
            <a:extLst>
              <a:ext uri="{FF2B5EF4-FFF2-40B4-BE49-F238E27FC236}">
                <a16:creationId xmlns:a16="http://schemas.microsoft.com/office/drawing/2014/main" id="{C5A0B607-AE6F-7B63-CC9C-67A7F625C2FD}"/>
              </a:ext>
            </a:extLst>
          </p:cNvPr>
          <p:cNvSpPr>
            <a:spLocks noGrp="1"/>
          </p:cNvSpPr>
          <p:nvPr>
            <p:ph idx="1"/>
          </p:nvPr>
        </p:nvSpPr>
        <p:spPr>
          <a:xfrm>
            <a:off x="4367695" y="261258"/>
            <a:ext cx="7821257" cy="6606880"/>
          </a:xfrm>
        </p:spPr>
        <p:txBody>
          <a:bodyPr anchor="ctr">
            <a:normAutofit/>
          </a:bodyPr>
          <a:lstStyle/>
          <a:p>
            <a:pPr marL="0" indent="0">
              <a:buNone/>
            </a:pPr>
            <a:r>
              <a:rPr lang="en-US" b="1" dirty="0">
                <a:latin typeface="+mj-lt"/>
                <a:ea typeface="Calibri" panose="020F0502020204030204" pitchFamily="34" charset="0"/>
                <a:cs typeface="Calibri" panose="020F0502020204030204" pitchFamily="34" charset="0"/>
              </a:rPr>
              <a:t>FRIDAY 17:00-2</a:t>
            </a:r>
            <a:r>
              <a:rPr lang="lv-LV" b="1" dirty="0">
                <a:latin typeface="+mj-lt"/>
                <a:ea typeface="Calibri" panose="020F0502020204030204" pitchFamily="34" charset="0"/>
                <a:cs typeface="Calibri" panose="020F0502020204030204" pitchFamily="34" charset="0"/>
              </a:rPr>
              <a:t>3</a:t>
            </a:r>
            <a:r>
              <a:rPr lang="en-US" b="1" dirty="0">
                <a:latin typeface="+mj-lt"/>
                <a:ea typeface="Calibri" panose="020F0502020204030204" pitchFamily="34" charset="0"/>
                <a:cs typeface="Calibri" panose="020F0502020204030204" pitchFamily="34" charset="0"/>
              </a:rPr>
              <a:t>:00</a:t>
            </a:r>
            <a:br>
              <a:rPr lang="en-US" dirty="0">
                <a:latin typeface="+mj-lt"/>
                <a:ea typeface="Calibri" panose="020F0502020204030204" pitchFamily="34" charset="0"/>
                <a:cs typeface="Arial" panose="020B0604020202020204" pitchFamily="34" charset="0"/>
              </a:rPr>
            </a:br>
            <a:r>
              <a:rPr lang="en-US" b="1" dirty="0">
                <a:latin typeface="+mj-lt"/>
                <a:ea typeface="Calibri" panose="020F0502020204030204" pitchFamily="34" charset="0"/>
                <a:cs typeface="Calibri" panose="020F0502020204030204" pitchFamily="34" charset="0"/>
              </a:rPr>
              <a:t>SATURDAY 07:00-2</a:t>
            </a:r>
            <a:r>
              <a:rPr lang="lv-LV" b="1" dirty="0">
                <a:latin typeface="+mj-lt"/>
                <a:ea typeface="Calibri" panose="020F0502020204030204" pitchFamily="34" charset="0"/>
                <a:cs typeface="Calibri" panose="020F0502020204030204" pitchFamily="34" charset="0"/>
              </a:rPr>
              <a:t>3</a:t>
            </a:r>
            <a:r>
              <a:rPr lang="en-US" b="1" dirty="0">
                <a:latin typeface="+mj-lt"/>
                <a:ea typeface="Calibri" panose="020F0502020204030204" pitchFamily="34" charset="0"/>
                <a:cs typeface="Calibri" panose="020F0502020204030204" pitchFamily="34" charset="0"/>
              </a:rPr>
              <a:t>:00</a:t>
            </a:r>
            <a:br>
              <a:rPr lang="en-US" dirty="0">
                <a:latin typeface="+mj-lt"/>
                <a:ea typeface="Calibri" panose="020F0502020204030204" pitchFamily="34" charset="0"/>
                <a:cs typeface="Arial" panose="020B0604020202020204" pitchFamily="34" charset="0"/>
              </a:rPr>
            </a:br>
            <a:r>
              <a:rPr lang="en-US" b="1" dirty="0">
                <a:latin typeface="+mj-lt"/>
                <a:ea typeface="Calibri" panose="020F0502020204030204" pitchFamily="34" charset="0"/>
                <a:cs typeface="Calibri" panose="020F0502020204030204" pitchFamily="34" charset="0"/>
              </a:rPr>
              <a:t>SUNDAY 08:00-2</a:t>
            </a:r>
            <a:r>
              <a:rPr lang="lv-LV" b="1" dirty="0">
                <a:latin typeface="+mj-lt"/>
                <a:ea typeface="Calibri" panose="020F0502020204030204" pitchFamily="34" charset="0"/>
                <a:cs typeface="Calibri" panose="020F0502020204030204" pitchFamily="34" charset="0"/>
              </a:rPr>
              <a:t>3</a:t>
            </a:r>
            <a:r>
              <a:rPr lang="en-US" b="1" dirty="0">
                <a:latin typeface="+mj-lt"/>
                <a:ea typeface="Calibri" panose="020F0502020204030204" pitchFamily="34" charset="0"/>
                <a:cs typeface="Calibri" panose="020F0502020204030204" pitchFamily="34" charset="0"/>
              </a:rPr>
              <a:t>:00</a:t>
            </a:r>
            <a:endParaRPr lang="lv-LV" b="1" dirty="0">
              <a:latin typeface="+mj-lt"/>
              <a:ea typeface="Calibri" panose="020F0502020204030204" pitchFamily="34" charset="0"/>
              <a:cs typeface="Calibri" panose="020F0502020204030204" pitchFamily="34" charset="0"/>
            </a:endParaRPr>
          </a:p>
          <a:p>
            <a:pPr marL="0" indent="0">
              <a:buNone/>
            </a:pPr>
            <a:endParaRPr lang="lv-LV" sz="1400" b="1" dirty="0">
              <a:latin typeface="+mj-lt"/>
              <a:ea typeface="Calibri" panose="020F0502020204030204" pitchFamily="34" charset="0"/>
              <a:cs typeface="Calibri" panose="020F0502020204030204" pitchFamily="34" charset="0"/>
            </a:endParaRPr>
          </a:p>
          <a:p>
            <a:pPr>
              <a:buNone/>
            </a:pPr>
            <a:r>
              <a:rPr lang="en-US" sz="1400" b="1" dirty="0">
                <a:latin typeface="+mj-lt"/>
              </a:rPr>
              <a:t>WHEN YOU ARRIVE AT THE TRACK:</a:t>
            </a:r>
            <a:endParaRPr lang="en-US" sz="1400" dirty="0">
              <a:latin typeface="+mj-lt"/>
            </a:endParaRPr>
          </a:p>
          <a:p>
            <a:pPr>
              <a:buFont typeface="Wingdings" panose="05000000000000000000" pitchFamily="2" charset="2"/>
              <a:buChar char="v"/>
            </a:pPr>
            <a:r>
              <a:rPr lang="en-US" sz="1400" b="1" dirty="0">
                <a:latin typeface="+mj-lt"/>
              </a:rPr>
              <a:t>Please use the main entrance at all times</a:t>
            </a:r>
            <a:r>
              <a:rPr lang="en-US" sz="1400" dirty="0">
                <a:latin typeface="+mj-lt"/>
              </a:rPr>
              <a:t> – it is located closer to the paddock</a:t>
            </a:r>
            <a:r>
              <a:rPr lang="lv-LV" sz="1400" dirty="0">
                <a:latin typeface="+mj-lt"/>
              </a:rPr>
              <a:t>! DON’T USE ANOTHER ENTRANCE</a:t>
            </a:r>
            <a:endParaRPr lang="lv-LV" sz="1400" b="1" dirty="0">
              <a:latin typeface="+mj-lt"/>
            </a:endParaRPr>
          </a:p>
          <a:p>
            <a:pPr>
              <a:buFont typeface="Wingdings" panose="05000000000000000000" pitchFamily="2" charset="2"/>
              <a:buChar char="v"/>
            </a:pPr>
            <a:r>
              <a:rPr lang="en-US" sz="1400" dirty="0">
                <a:latin typeface="+mj-lt"/>
              </a:rPr>
              <a:t> </a:t>
            </a:r>
            <a:r>
              <a:rPr lang="en-US" sz="1400" b="1" dirty="0">
                <a:latin typeface="+mj-lt"/>
              </a:rPr>
              <a:t>Drivers are allowed to leave their cars overnight in the participant park.</a:t>
            </a:r>
            <a:r>
              <a:rPr lang="en-US" sz="1400" dirty="0">
                <a:latin typeface="+mj-lt"/>
              </a:rPr>
              <a:t> However, do not leave any valuable or important items in the pit area – these should be stored in the technical car.</a:t>
            </a:r>
            <a:endParaRPr lang="lv-LV" sz="1400" dirty="0">
              <a:latin typeface="+mj-lt"/>
            </a:endParaRPr>
          </a:p>
          <a:p>
            <a:pPr>
              <a:buFont typeface="Wingdings" panose="05000000000000000000" pitchFamily="2" charset="2"/>
              <a:buChar char="v"/>
            </a:pPr>
            <a:r>
              <a:rPr lang="en-US" sz="1400" b="1" dirty="0">
                <a:latin typeface="+mj-lt"/>
              </a:rPr>
              <a:t>Drivers are permitted to stay overnight in the paddock</a:t>
            </a:r>
            <a:r>
              <a:rPr lang="lv-LV" sz="1400" b="1" dirty="0">
                <a:latin typeface="+mj-lt"/>
              </a:rPr>
              <a:t>, </a:t>
            </a:r>
            <a:r>
              <a:rPr lang="lv-LV" sz="1400" b="1" dirty="0" err="1">
                <a:latin typeface="+mj-lt"/>
              </a:rPr>
              <a:t>built</a:t>
            </a:r>
            <a:r>
              <a:rPr lang="lv-LV" sz="1400" b="1" dirty="0">
                <a:latin typeface="+mj-lt"/>
              </a:rPr>
              <a:t> </a:t>
            </a:r>
            <a:r>
              <a:rPr lang="lv-LV" sz="1400" b="1" dirty="0" err="1">
                <a:latin typeface="+mj-lt"/>
              </a:rPr>
              <a:t>tents</a:t>
            </a:r>
            <a:r>
              <a:rPr lang="lv-LV" sz="1400" b="1" dirty="0">
                <a:latin typeface="+mj-lt"/>
              </a:rPr>
              <a:t> </a:t>
            </a:r>
            <a:r>
              <a:rPr lang="lv-LV" sz="1400" b="1" dirty="0" err="1">
                <a:latin typeface="+mj-lt"/>
              </a:rPr>
              <a:t>and</a:t>
            </a:r>
            <a:r>
              <a:rPr lang="lv-LV" sz="1400" b="1" dirty="0">
                <a:latin typeface="+mj-lt"/>
              </a:rPr>
              <a:t> </a:t>
            </a:r>
            <a:r>
              <a:rPr lang="lv-LV" sz="1400" b="1" dirty="0" err="1">
                <a:latin typeface="+mj-lt"/>
              </a:rPr>
              <a:t>campers</a:t>
            </a:r>
            <a:r>
              <a:rPr lang="lv-LV" sz="1400" b="1" dirty="0">
                <a:latin typeface="+mj-lt"/>
              </a:rPr>
              <a:t>, </a:t>
            </a:r>
            <a:r>
              <a:rPr lang="lv-LV" sz="1400" b="1" dirty="0" err="1">
                <a:latin typeface="+mj-lt"/>
              </a:rPr>
              <a:t>but</a:t>
            </a:r>
            <a:r>
              <a:rPr lang="lv-LV" sz="1400" b="1" dirty="0">
                <a:latin typeface="+mj-lt"/>
              </a:rPr>
              <a:t> </a:t>
            </a:r>
            <a:r>
              <a:rPr lang="lv-LV" sz="1400" b="1" dirty="0" err="1">
                <a:latin typeface="+mj-lt"/>
              </a:rPr>
              <a:t>not</a:t>
            </a:r>
            <a:r>
              <a:rPr lang="lv-LV" sz="1400" b="1" dirty="0">
                <a:latin typeface="+mj-lt"/>
              </a:rPr>
              <a:t> first </a:t>
            </a:r>
            <a:r>
              <a:rPr lang="lv-LV" sz="1400" b="1" dirty="0" err="1">
                <a:latin typeface="+mj-lt"/>
              </a:rPr>
              <a:t>line</a:t>
            </a:r>
            <a:r>
              <a:rPr lang="lv-LV" sz="1400" b="1" dirty="0">
                <a:latin typeface="+mj-lt"/>
              </a:rPr>
              <a:t> </a:t>
            </a:r>
            <a:r>
              <a:rPr lang="lv-LV" sz="1400" b="1" dirty="0" err="1">
                <a:latin typeface="+mj-lt"/>
              </a:rPr>
              <a:t>in</a:t>
            </a:r>
            <a:r>
              <a:rPr lang="lv-LV" sz="1400" b="1" dirty="0">
                <a:latin typeface="+mj-lt"/>
              </a:rPr>
              <a:t> </a:t>
            </a:r>
            <a:r>
              <a:rPr lang="lv-LV" sz="1400" b="1" dirty="0" err="1">
                <a:latin typeface="+mj-lt"/>
              </a:rPr>
              <a:t>paddock</a:t>
            </a:r>
            <a:r>
              <a:rPr lang="lv-LV" sz="1400" b="1" dirty="0">
                <a:latin typeface="+mj-lt"/>
              </a:rPr>
              <a:t>.</a:t>
            </a:r>
          </a:p>
          <a:p>
            <a:pPr>
              <a:buFont typeface="Wingdings" panose="05000000000000000000" pitchFamily="2" charset="2"/>
              <a:buChar char="v"/>
            </a:pPr>
            <a:r>
              <a:rPr lang="en-US" sz="1400" dirty="0">
                <a:latin typeface="+mj-lt"/>
              </a:rPr>
              <a:t> </a:t>
            </a:r>
            <a:r>
              <a:rPr lang="en-US" sz="1400" b="1" dirty="0">
                <a:latin typeface="+mj-lt"/>
              </a:rPr>
              <a:t>Most drivers usually stay overnight at this track, and this will be possible again this time.</a:t>
            </a:r>
            <a:endParaRPr lang="lv-LV" sz="1400" b="1" dirty="0">
              <a:latin typeface="+mj-lt"/>
            </a:endParaRPr>
          </a:p>
          <a:p>
            <a:pPr>
              <a:buFont typeface="Wingdings" panose="05000000000000000000" pitchFamily="2" charset="2"/>
              <a:buChar char="v"/>
            </a:pPr>
            <a:endParaRPr lang="lv-LV" sz="1400" b="1" dirty="0">
              <a:latin typeface="+mj-lt"/>
            </a:endParaRPr>
          </a:p>
          <a:p>
            <a:pPr>
              <a:buFont typeface="Wingdings" panose="05000000000000000000" pitchFamily="2" charset="2"/>
              <a:buChar char="v"/>
            </a:pPr>
            <a:endParaRPr lang="lv-LV" sz="1400" b="1" dirty="0">
              <a:latin typeface="+mj-lt"/>
            </a:endParaRPr>
          </a:p>
          <a:p>
            <a:pPr marL="0" indent="0">
              <a:buNone/>
            </a:pPr>
            <a:endParaRPr lang="en-US" sz="1400" dirty="0">
              <a:latin typeface="+mj-lt"/>
            </a:endParaRPr>
          </a:p>
          <a:p>
            <a:r>
              <a:rPr lang="en-US" sz="1400" b="1" i="1" dirty="0">
                <a:latin typeface="+mj-lt"/>
              </a:rPr>
              <a:t>The organizer strictly informs that lighting grills or similar equipment in the pits or anywhere on the track is strictly prohibited during the competition.</a:t>
            </a:r>
            <a:r>
              <a:rPr lang="en-US" sz="1400" dirty="0">
                <a:latin typeface="+mj-lt"/>
              </a:rPr>
              <a:t> This is only permitted after the competition ends and only under full compliance with basic safety regulations. The organizer also informs that </a:t>
            </a:r>
            <a:r>
              <a:rPr lang="en-US" sz="1400" b="1" dirty="0">
                <a:latin typeface="+mj-lt"/>
              </a:rPr>
              <a:t>security may carry out random checks on technical vehicles</a:t>
            </a:r>
            <a:r>
              <a:rPr lang="en-US" sz="1400" dirty="0">
                <a:latin typeface="+mj-lt"/>
              </a:rPr>
              <a:t> to verify that no</a:t>
            </a:r>
            <a:r>
              <a:rPr lang="lv-LV" sz="1400" dirty="0">
                <a:latin typeface="+mj-lt"/>
              </a:rPr>
              <a:t> HEAVY</a:t>
            </a:r>
            <a:r>
              <a:rPr lang="en-US" sz="1400" dirty="0">
                <a:latin typeface="+mj-lt"/>
              </a:rPr>
              <a:t> alcohol is being brought into the</a:t>
            </a:r>
            <a:r>
              <a:rPr lang="lv-LV" sz="1400" dirty="0">
                <a:latin typeface="+mj-lt"/>
              </a:rPr>
              <a:t> </a:t>
            </a:r>
            <a:r>
              <a:rPr lang="lv-LV" sz="1400" dirty="0" err="1">
                <a:latin typeface="+mj-lt"/>
              </a:rPr>
              <a:t>race</a:t>
            </a:r>
            <a:r>
              <a:rPr lang="lv-LV" sz="1400" dirty="0">
                <a:latin typeface="+mj-lt"/>
              </a:rPr>
              <a:t> </a:t>
            </a:r>
            <a:r>
              <a:rPr lang="en-US" sz="1400" dirty="0">
                <a:latin typeface="+mj-lt"/>
              </a:rPr>
              <a:t>area</a:t>
            </a:r>
            <a:r>
              <a:rPr lang="en-US" sz="1400" dirty="0"/>
              <a:t>.</a:t>
            </a:r>
          </a:p>
          <a:p>
            <a:pPr marL="0" indent="0">
              <a:buNone/>
            </a:pPr>
            <a:br>
              <a:rPr lang="en-US" sz="1400" dirty="0">
                <a:latin typeface="Calibri" panose="020F0502020204030204" pitchFamily="34" charset="0"/>
                <a:ea typeface="Calibri" panose="020F0502020204030204" pitchFamily="34" charset="0"/>
                <a:cs typeface="Arial" panose="020B0604020202020204" pitchFamily="34" charset="0"/>
              </a:rPr>
            </a:br>
            <a:endParaRPr lang="en-US" sz="1400" dirty="0"/>
          </a:p>
        </p:txBody>
      </p:sp>
      <p:pic>
        <p:nvPicPr>
          <p:cNvPr id="9" name="Picture 8">
            <a:extLst>
              <a:ext uri="{FF2B5EF4-FFF2-40B4-BE49-F238E27FC236}">
                <a16:creationId xmlns:a16="http://schemas.microsoft.com/office/drawing/2014/main" id="{F3E429AD-0A78-DF46-8D95-EEFED40E54E1}"/>
              </a:ext>
            </a:extLst>
          </p:cNvPr>
          <p:cNvPicPr>
            <a:picLocks noChangeAspect="1"/>
          </p:cNvPicPr>
          <p:nvPr/>
        </p:nvPicPr>
        <p:blipFill>
          <a:blip r:embed="rId2"/>
          <a:stretch>
            <a:fillRect/>
          </a:stretch>
        </p:blipFill>
        <p:spPr>
          <a:xfrm>
            <a:off x="8822642" y="5996616"/>
            <a:ext cx="3277057" cy="743054"/>
          </a:xfrm>
          <a:prstGeom prst="rect">
            <a:avLst/>
          </a:prstGeom>
        </p:spPr>
      </p:pic>
    </p:spTree>
    <p:extLst>
      <p:ext uri="{BB962C8B-B14F-4D97-AF65-F5344CB8AC3E}">
        <p14:creationId xmlns:p14="http://schemas.microsoft.com/office/powerpoint/2010/main" val="1895969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331F2C-8A36-38A5-5C68-B8271FDD0D2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effectLst/>
                <a:ea typeface="+mj-ea"/>
                <a:cs typeface="+mj-cs"/>
              </a:rPr>
              <a:t>STICKER SCHEME</a:t>
            </a:r>
            <a:br>
              <a:rPr lang="en-US" sz="4000" kern="1200" dirty="0">
                <a:solidFill>
                  <a:srgbClr val="FFFFFF"/>
                </a:solidFill>
                <a:effectLst/>
                <a:latin typeface="+mj-lt"/>
                <a:ea typeface="+mj-ea"/>
                <a:cs typeface="+mj-cs"/>
              </a:rPr>
            </a:br>
            <a:endParaRPr lang="en-US" sz="4000" kern="12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5F1C452E-FC16-14B8-F9B6-51F097022AB3}"/>
              </a:ext>
            </a:extLst>
          </p:cNvPr>
          <p:cNvPicPr>
            <a:picLocks noChangeAspect="1"/>
          </p:cNvPicPr>
          <p:nvPr/>
        </p:nvPicPr>
        <p:blipFill>
          <a:blip r:embed="rId2"/>
          <a:stretch>
            <a:fillRect/>
          </a:stretch>
        </p:blipFill>
        <p:spPr>
          <a:xfrm>
            <a:off x="5436134" y="0"/>
            <a:ext cx="4783311" cy="6858000"/>
          </a:xfrm>
          <a:prstGeom prst="rect">
            <a:avLst/>
          </a:prstGeom>
        </p:spPr>
      </p:pic>
    </p:spTree>
    <p:extLst>
      <p:ext uri="{BB962C8B-B14F-4D97-AF65-F5344CB8AC3E}">
        <p14:creationId xmlns:p14="http://schemas.microsoft.com/office/powerpoint/2010/main" val="277155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2">
            <a:extLst>
              <a:ext uri="{FF2B5EF4-FFF2-40B4-BE49-F238E27FC236}">
                <a16:creationId xmlns:a16="http://schemas.microsoft.com/office/drawing/2014/main" id="{79C72213-76EB-4942-3E6B-16E681036A11}"/>
              </a:ext>
            </a:extLst>
          </p:cNvPr>
          <p:cNvSpPr>
            <a:spLocks noGrp="1" noChangeArrowheads="1"/>
          </p:cNvSpPr>
          <p:nvPr>
            <p:ph type="title"/>
          </p:nvPr>
        </p:nvSpPr>
        <p:spPr bwMode="auto">
          <a:xfrm>
            <a:off x="578887" y="741660"/>
            <a:ext cx="3334351" cy="3997487"/>
          </a:xfrm>
          <a:prstGeom prst="rect">
            <a:avLst/>
          </a:prstGeom>
        </p:spPr>
        <p:txBody>
          <a:bodyPr vert="horz" lIns="91440" tIns="45720" rIns="91440" bIns="45720" numCol="1" rtlCol="0" anchor="t" anchorCtr="0" compatLnSpc="1">
            <a:prstTxWarp prst="textNoShape">
              <a:avLst/>
            </a:prstTxWarp>
            <a:no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1" i="0" u="none" strike="noStrike" kern="1200" cap="none" normalizeH="0" baseline="0" dirty="0">
                <a:ln>
                  <a:noFill/>
                </a:ln>
                <a:solidFill>
                  <a:srgbClr val="FFFFFF"/>
                </a:solidFill>
                <a:effectLst/>
                <a:latin typeface="+mj-lt"/>
                <a:ea typeface="+mj-ea"/>
                <a:cs typeface="+mj-cs"/>
              </a:rPr>
              <a:t>TECHNICAL COMMISSION INFORMATION</a:t>
            </a:r>
            <a:endParaRPr kumimoji="0" lang="en-US" altLang="en-US" sz="1400" b="0" i="0" u="none" strike="noStrike" kern="1200" cap="none" normalizeH="0" baseline="0" dirty="0">
              <a:ln>
                <a:noFill/>
              </a:ln>
              <a:solidFill>
                <a:srgbClr val="FFFFFF"/>
              </a:solidFill>
              <a:effectLst/>
              <a:latin typeface="+mj-lt"/>
              <a:ea typeface="+mj-ea"/>
              <a:cs typeface="+mj-cs"/>
            </a:endParaRPr>
          </a:p>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0" i="0" u="none" strike="noStrike" kern="1200" cap="none" normalizeH="0" baseline="0" dirty="0">
                <a:ln>
                  <a:noFill/>
                </a:ln>
                <a:solidFill>
                  <a:srgbClr val="FFFFFF"/>
                </a:solidFill>
                <a:effectLst/>
                <a:latin typeface="+mj-lt"/>
                <a:ea typeface="+mj-ea"/>
                <a:cs typeface="+mj-cs"/>
              </a:rPr>
              <a:t>There will be technical inspection at Round, so plea</a:t>
            </a:r>
            <a:r>
              <a:rPr kumimoji="0" lang="lv-LV" altLang="en-US" sz="1400" b="0" i="0" u="none" strike="noStrike" kern="1200" cap="none" normalizeH="0" baseline="0" dirty="0">
                <a:ln>
                  <a:noFill/>
                </a:ln>
                <a:solidFill>
                  <a:srgbClr val="FFFFFF"/>
                </a:solidFill>
                <a:effectLst/>
                <a:latin typeface="+mj-lt"/>
                <a:ea typeface="+mj-ea"/>
                <a:cs typeface="+mj-cs"/>
              </a:rPr>
              <a:t>mi</a:t>
            </a:r>
            <a:r>
              <a:rPr kumimoji="0" lang="en-US" altLang="en-US" sz="1400" b="0" i="0" u="none" strike="noStrike" kern="1200" cap="none" normalizeH="0" baseline="0" dirty="0">
                <a:ln>
                  <a:noFill/>
                </a:ln>
                <a:solidFill>
                  <a:srgbClr val="FFFFFF"/>
                </a:solidFill>
                <a:effectLst/>
                <a:latin typeface="+mj-lt"/>
                <a:ea typeface="+mj-ea"/>
                <a:cs typeface="+mj-cs"/>
              </a:rPr>
              <a:t> remember to check and comply with all rules &amp; regulations and take care to note both- the noise regulations and the maximum tire size. Technical inspection will be available every day, in timing based on </a:t>
            </a:r>
            <a:r>
              <a:rPr kumimoji="0" lang="en-US" altLang="en-US" sz="1400" b="1" i="1" u="none" strike="noStrike" kern="1200" cap="none" normalizeH="0" baseline="0" dirty="0">
                <a:ln>
                  <a:noFill/>
                </a:ln>
                <a:solidFill>
                  <a:srgbClr val="FFFFFF"/>
                </a:solidFill>
                <a:effectLst/>
                <a:latin typeface="+mj-lt"/>
                <a:ea typeface="+mj-ea"/>
                <a:cs typeface="+mj-cs"/>
              </a:rPr>
              <a:t>schedule</a:t>
            </a:r>
            <a:r>
              <a:rPr kumimoji="0" lang="en-US" altLang="en-US" sz="1400" b="0" i="0" u="none" strike="noStrike" kern="1200" cap="none" normalizeH="0" baseline="0" dirty="0">
                <a:ln>
                  <a:noFill/>
                </a:ln>
                <a:solidFill>
                  <a:srgbClr val="FFFFFF"/>
                </a:solidFill>
                <a:effectLst/>
                <a:latin typeface="+mj-lt"/>
                <a:ea typeface="+mj-ea"/>
                <a:cs typeface="+mj-cs"/>
              </a:rPr>
              <a:t>. </a:t>
            </a:r>
            <a:br>
              <a:rPr kumimoji="0" lang="lv-LV" altLang="en-US" sz="1400" b="0" i="0" u="none" strike="noStrike" kern="1200" cap="none" normalizeH="0" baseline="0" dirty="0">
                <a:ln>
                  <a:noFill/>
                </a:ln>
                <a:solidFill>
                  <a:srgbClr val="FFFFFF"/>
                </a:solidFill>
                <a:effectLst/>
                <a:latin typeface="+mj-lt"/>
                <a:ea typeface="+mj-ea"/>
                <a:cs typeface="+mj-cs"/>
              </a:rPr>
            </a:br>
            <a:br>
              <a:rPr lang="lv-LV" altLang="en-US" sz="1400" b="1" dirty="0">
                <a:solidFill>
                  <a:srgbClr val="FFFFFF"/>
                </a:solidFill>
                <a:latin typeface="+mj-lt"/>
              </a:rPr>
            </a:br>
            <a:r>
              <a:rPr kumimoji="0" lang="en-US" altLang="en-US" sz="1400" b="1" i="0" u="none" strike="noStrike" kern="1200" cap="none" normalizeH="0" baseline="0" dirty="0">
                <a:ln>
                  <a:noFill/>
                </a:ln>
                <a:solidFill>
                  <a:srgbClr val="FFFFFF"/>
                </a:solidFill>
                <a:effectLst/>
                <a:latin typeface="+mj-lt"/>
                <a:ea typeface="+mj-ea"/>
                <a:cs typeface="+mj-cs"/>
              </a:rPr>
              <a:t>Please plan your time for the technical commission and be on the time with your car, </a:t>
            </a:r>
            <a:r>
              <a:rPr kumimoji="0" lang="en-US" altLang="en-US" sz="1400" b="0" i="0" u="none" strike="noStrike" kern="1200" cap="none" normalizeH="0" baseline="0" dirty="0">
                <a:ln>
                  <a:noFill/>
                </a:ln>
                <a:solidFill>
                  <a:srgbClr val="FFFFFF"/>
                </a:solidFill>
                <a:effectLst/>
                <a:latin typeface="+mj-lt"/>
                <a:ea typeface="+mj-ea"/>
                <a:cs typeface="+mj-cs"/>
              </a:rPr>
              <a:t>without a sticker of the technical commission, the permission for training will be denied! </a:t>
            </a:r>
          </a:p>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br>
              <a:rPr kumimoji="0" lang="lv-LV" altLang="en-US" sz="1400" b="0" i="0" u="none" strike="noStrike" kern="1200" cap="none" normalizeH="0" baseline="0" dirty="0">
                <a:ln>
                  <a:noFill/>
                </a:ln>
                <a:solidFill>
                  <a:srgbClr val="FFFFFF"/>
                </a:solidFill>
                <a:effectLst/>
                <a:latin typeface="+mj-lt"/>
                <a:ea typeface="+mj-ea"/>
                <a:cs typeface="+mj-cs"/>
              </a:rPr>
            </a:br>
            <a:r>
              <a:rPr kumimoji="0" lang="en-US" altLang="en-US" sz="1400" b="0" i="0" u="none" strike="noStrike" kern="1200" cap="none" normalizeH="0" baseline="0" dirty="0">
                <a:ln>
                  <a:noFill/>
                </a:ln>
                <a:solidFill>
                  <a:srgbClr val="FFFFFF"/>
                </a:solidFill>
                <a:effectLst/>
                <a:latin typeface="+mj-lt"/>
                <a:ea typeface="+mj-ea"/>
                <a:cs typeface="+mj-cs"/>
              </a:rPr>
              <a:t>If you need to contact the technical commissioner during the competition, please call him: +37129560050 Dainis</a:t>
            </a:r>
          </a:p>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1" i="0" u="none" strike="noStrike" kern="1200" cap="none" normalizeH="0" baseline="0" dirty="0">
                <a:ln>
                  <a:noFill/>
                </a:ln>
                <a:solidFill>
                  <a:srgbClr val="FFFFFF"/>
                </a:solidFill>
                <a:effectLst/>
                <a:latin typeface="+mj-lt"/>
                <a:ea typeface="+mj-ea"/>
                <a:cs typeface="+mj-cs"/>
              </a:rPr>
              <a:t>TIRE SIZES</a:t>
            </a:r>
            <a:endParaRPr kumimoji="0" lang="en-US" altLang="en-US" sz="1400" b="0" i="0" u="none" strike="noStrike" kern="1200" cap="none" normalizeH="0" baseline="0" dirty="0">
              <a:ln>
                <a:noFill/>
              </a:ln>
              <a:solidFill>
                <a:srgbClr val="FFFFFF"/>
              </a:solidFill>
              <a:effectLst/>
              <a:latin typeface="+mj-lt"/>
              <a:ea typeface="+mj-ea"/>
              <a:cs typeface="+mj-cs"/>
            </a:endParaRPr>
          </a:p>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1" i="0" u="none" strike="noStrike" kern="1200" cap="none" normalizeH="0" baseline="0" dirty="0">
                <a:ln>
                  <a:noFill/>
                </a:ln>
                <a:solidFill>
                  <a:srgbClr val="FFFFFF"/>
                </a:solidFill>
                <a:effectLst/>
                <a:latin typeface="+mj-lt"/>
                <a:ea typeface="+mj-ea"/>
                <a:cs typeface="+mj-cs"/>
              </a:rPr>
              <a:t>STREET MAX 205 STREET TIRE</a:t>
            </a:r>
            <a:endParaRPr kumimoji="0" lang="en-US" altLang="en-US" sz="1400" b="0" i="0" u="none" strike="noStrike" kern="1200" cap="none" normalizeH="0" baseline="0" dirty="0">
              <a:ln>
                <a:noFill/>
              </a:ln>
              <a:solidFill>
                <a:srgbClr val="FFFFFF"/>
              </a:solidFill>
              <a:effectLst/>
              <a:latin typeface="+mj-lt"/>
              <a:ea typeface="+mj-ea"/>
              <a:cs typeface="+mj-cs"/>
            </a:endParaRPr>
          </a:p>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1" i="0" u="none" strike="noStrike" kern="1200" cap="none" normalizeH="0" baseline="0" dirty="0">
                <a:ln>
                  <a:noFill/>
                </a:ln>
                <a:solidFill>
                  <a:srgbClr val="FFFFFF"/>
                </a:solidFill>
                <a:effectLst/>
                <a:latin typeface="+mj-lt"/>
                <a:ea typeface="+mj-ea"/>
                <a:cs typeface="+mj-cs"/>
              </a:rPr>
              <a:t>PRO</a:t>
            </a:r>
            <a:r>
              <a:rPr kumimoji="0" lang="lv-LV" altLang="en-US" sz="1400" b="1" i="0" u="none" strike="noStrike" kern="1200" cap="none" normalizeH="0" baseline="0" dirty="0">
                <a:ln>
                  <a:noFill/>
                </a:ln>
                <a:solidFill>
                  <a:srgbClr val="FFFFFF"/>
                </a:solidFill>
                <a:effectLst/>
                <a:latin typeface="+mj-lt"/>
                <a:ea typeface="+mj-ea"/>
                <a:cs typeface="+mj-cs"/>
              </a:rPr>
              <a:t>2</a:t>
            </a:r>
            <a:r>
              <a:rPr kumimoji="0" lang="en-US" altLang="en-US" sz="1400" b="1" i="0" u="none" strike="noStrike" kern="1200" cap="none" normalizeH="0" baseline="0" dirty="0">
                <a:ln>
                  <a:noFill/>
                </a:ln>
                <a:solidFill>
                  <a:srgbClr val="FFFFFF"/>
                </a:solidFill>
                <a:effectLst/>
                <a:latin typeface="+mj-lt"/>
                <a:ea typeface="+mj-ea"/>
                <a:cs typeface="+mj-cs"/>
              </a:rPr>
              <a:t> MAX 225 STREET TIRE</a:t>
            </a:r>
            <a:endParaRPr kumimoji="0" lang="en-US" altLang="en-US" sz="1400" b="0" i="0" u="none" strike="noStrike" kern="1200" cap="none" normalizeH="0" baseline="0" dirty="0">
              <a:ln>
                <a:noFill/>
              </a:ln>
              <a:solidFill>
                <a:srgbClr val="FFFFFF"/>
              </a:solidFill>
              <a:effectLst/>
              <a:latin typeface="+mj-lt"/>
              <a:ea typeface="+mj-ea"/>
              <a:cs typeface="+mj-cs"/>
            </a:endParaRPr>
          </a:p>
          <a:p>
            <a:pPr marL="0" marR="0" lvl="0" indent="0" eaLnBrk="1" fontAlgn="base" hangingPunct="1">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1" i="0" u="none" strike="noStrike" kern="1200" cap="none" normalizeH="0" baseline="0" dirty="0">
                <a:ln>
                  <a:noFill/>
                </a:ln>
                <a:solidFill>
                  <a:srgbClr val="FFFFFF"/>
                </a:solidFill>
                <a:effectLst/>
                <a:latin typeface="+mj-lt"/>
                <a:ea typeface="+mj-ea"/>
                <a:cs typeface="+mj-cs"/>
              </a:rPr>
              <a:t>           PRO</a:t>
            </a:r>
            <a:r>
              <a:rPr kumimoji="0" lang="lv-LV" altLang="en-US" sz="1400" b="1" i="0" u="none" strike="noStrike" kern="1200" cap="none" normalizeH="0" baseline="0" dirty="0">
                <a:ln>
                  <a:noFill/>
                </a:ln>
                <a:solidFill>
                  <a:srgbClr val="FFFFFF"/>
                </a:solidFill>
                <a:effectLst/>
                <a:latin typeface="+mj-lt"/>
                <a:ea typeface="+mj-ea"/>
                <a:cs typeface="+mj-cs"/>
              </a:rPr>
              <a:t>2</a:t>
            </a:r>
            <a:r>
              <a:rPr kumimoji="0" lang="en-US" altLang="en-US" sz="1400" b="1" i="0" u="none" strike="noStrike" kern="1200" cap="none" normalizeH="0" baseline="0" dirty="0">
                <a:ln>
                  <a:noFill/>
                </a:ln>
                <a:solidFill>
                  <a:srgbClr val="FFFFFF"/>
                </a:solidFill>
                <a:effectLst/>
                <a:latin typeface="+mj-lt"/>
                <a:ea typeface="+mj-ea"/>
                <a:cs typeface="+mj-cs"/>
              </a:rPr>
              <a:t> TIRE RULE - MAX 225- STREET TIRES</a:t>
            </a:r>
            <a:endParaRPr kumimoji="0" lang="en-US" altLang="en-US" sz="1400" b="0" i="0" u="none" strike="noStrike" kern="1200" cap="none" normalizeH="0" baseline="0" dirty="0">
              <a:ln>
                <a:noFill/>
              </a:ln>
              <a:solidFill>
                <a:srgbClr val="FFFFFF"/>
              </a:solidFill>
              <a:effectLst/>
              <a:latin typeface="+mj-lt"/>
              <a:ea typeface="+mj-ea"/>
              <a:cs typeface="+mj-cs"/>
            </a:endParaRPr>
          </a:p>
        </p:txBody>
      </p:sp>
      <p:graphicFrame>
        <p:nvGraphicFramePr>
          <p:cNvPr id="7" name="Content Placeholder 6">
            <a:extLst>
              <a:ext uri="{FF2B5EF4-FFF2-40B4-BE49-F238E27FC236}">
                <a16:creationId xmlns:a16="http://schemas.microsoft.com/office/drawing/2014/main" id="{1BE3EA0B-4392-864A-A8CA-1A590FBF8C59}"/>
              </a:ext>
            </a:extLst>
          </p:cNvPr>
          <p:cNvGraphicFramePr>
            <a:graphicFrameLocks noGrp="1"/>
          </p:cNvGraphicFramePr>
          <p:nvPr>
            <p:ph idx="1"/>
            <p:extLst>
              <p:ext uri="{D42A27DB-BD31-4B8C-83A1-F6EECF244321}">
                <p14:modId xmlns:p14="http://schemas.microsoft.com/office/powerpoint/2010/main" val="1609143083"/>
              </p:ext>
            </p:extLst>
          </p:nvPr>
        </p:nvGraphicFramePr>
        <p:xfrm>
          <a:off x="4502428" y="1315199"/>
          <a:ext cx="7225748" cy="4227605"/>
        </p:xfrm>
        <a:graphic>
          <a:graphicData uri="http://schemas.openxmlformats.org/drawingml/2006/table">
            <a:tbl>
              <a:tblPr firstRow="1" firstCol="1" bandRow="1">
                <a:solidFill>
                  <a:schemeClr val="accent1">
                    <a:lumMod val="20000"/>
                    <a:lumOff val="80000"/>
                  </a:schemeClr>
                </a:solidFill>
                <a:tableStyleId>{5C22544A-7EE6-4342-B048-85BDC9FD1C3A}</a:tableStyleId>
              </a:tblPr>
              <a:tblGrid>
                <a:gridCol w="7225748">
                  <a:extLst>
                    <a:ext uri="{9D8B030D-6E8A-4147-A177-3AD203B41FA5}">
                      <a16:colId xmlns:a16="http://schemas.microsoft.com/office/drawing/2014/main" val="128854627"/>
                    </a:ext>
                  </a:extLst>
                </a:gridCol>
              </a:tblGrid>
              <a:tr h="527892">
                <a:tc>
                  <a:txBody>
                    <a:bodyPr/>
                    <a:lstStyle/>
                    <a:p>
                      <a:pPr marL="21590" marR="0">
                        <a:buNone/>
                      </a:pPr>
                      <a:r>
                        <a:rPr lang="pl-PL" sz="1300" b="0" cap="all" spc="60" dirty="0">
                          <a:solidFill>
                            <a:schemeClr val="tx1"/>
                          </a:solidFill>
                          <a:effectLst/>
                        </a:rPr>
                        <a:t>Maximum tread width of the rear tyres is 225 mm</a:t>
                      </a:r>
                      <a:endParaRPr lang="en-US" sz="1300" b="0" cap="all" spc="6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46637" marR="146637" marT="146637" marB="146637" anchor="ctr">
                    <a:lnL w="12700" cmpd="sng">
                      <a:noFill/>
                      <a:prstDash val="solid"/>
                    </a:lnL>
                    <a:lnR w="12700" cmpd="sng">
                      <a:noFill/>
                      <a:prstDash val="solid"/>
                    </a:lnR>
                    <a:lnT w="12700" cmpd="sng">
                      <a:noFill/>
                    </a:lnT>
                    <a:lnB w="12700" cmpd="sng">
                      <a:noFill/>
                      <a:prstDash val="solid"/>
                    </a:lnB>
                    <a:noFill/>
                  </a:tcPr>
                </a:tc>
                <a:extLst>
                  <a:ext uri="{0D108BD9-81ED-4DB2-BD59-A6C34878D82A}">
                    <a16:rowId xmlns:a16="http://schemas.microsoft.com/office/drawing/2014/main" val="3076526616"/>
                  </a:ext>
                </a:extLst>
              </a:tr>
              <a:tr h="466221">
                <a:tc>
                  <a:txBody>
                    <a:bodyPr/>
                    <a:lstStyle/>
                    <a:p>
                      <a:pPr marL="21590" marR="0">
                        <a:buNone/>
                      </a:pPr>
                      <a:r>
                        <a:rPr lang="pl-PL" sz="1300" b="0" cap="none" spc="0" dirty="0">
                          <a:solidFill>
                            <a:schemeClr val="tx1"/>
                          </a:solidFill>
                          <a:effectLst/>
                        </a:rPr>
                        <a:t>Front tyres are free</a:t>
                      </a:r>
                      <a:endParaRPr lang="en-US" sz="13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0383" marR="100383" marT="133844" marB="9775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6305797"/>
                  </a:ext>
                </a:extLst>
              </a:tr>
              <a:tr h="466221">
                <a:tc>
                  <a:txBody>
                    <a:bodyPr/>
                    <a:lstStyle/>
                    <a:p>
                      <a:pPr marL="21590" marR="0">
                        <a:buNone/>
                      </a:pPr>
                      <a:r>
                        <a:rPr lang="pl-PL" sz="1300" b="0" cap="none" spc="0">
                          <a:solidFill>
                            <a:schemeClr val="tx1"/>
                          </a:solidFill>
                          <a:effectLst/>
                        </a:rPr>
                        <a:t>Only the street legal rear tyres is allowed.</a:t>
                      </a:r>
                      <a:endParaRPr lang="en-US" sz="1300" b="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0383" marR="100383" marT="133844" marB="97758">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791115491"/>
                  </a:ext>
                </a:extLst>
              </a:tr>
              <a:tr h="466221">
                <a:tc>
                  <a:txBody>
                    <a:bodyPr/>
                    <a:lstStyle/>
                    <a:p>
                      <a:pPr marL="21590" marR="0">
                        <a:buNone/>
                      </a:pPr>
                      <a:r>
                        <a:rPr lang="pl-PL" sz="1300" b="0" cap="none" spc="0" dirty="0">
                          <a:solidFill>
                            <a:schemeClr val="tx1"/>
                          </a:solidFill>
                          <a:effectLst/>
                        </a:rPr>
                        <a:t>It is not allowed to use semi-slick and full slick tyres</a:t>
                      </a:r>
                      <a:endParaRPr lang="en-US" sz="13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0383" marR="100383" marT="133844" marB="9775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85308011"/>
                  </a:ext>
                </a:extLst>
              </a:tr>
              <a:tr h="466221">
                <a:tc>
                  <a:txBody>
                    <a:bodyPr/>
                    <a:lstStyle/>
                    <a:p>
                      <a:pPr marL="21590" marR="0">
                        <a:buNone/>
                      </a:pPr>
                      <a:r>
                        <a:rPr lang="pl-PL" sz="1300" b="0" cap="none" spc="0" dirty="0">
                          <a:solidFill>
                            <a:schemeClr val="tx1"/>
                          </a:solidFill>
                          <a:effectLst/>
                        </a:rPr>
                        <a:t>Eligibility of the tyres is checked during the competition at the line-up area.</a:t>
                      </a:r>
                      <a:endParaRPr lang="en-US" sz="13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0383" marR="100383" marT="133844" marB="97758">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2505222491"/>
                  </a:ext>
                </a:extLst>
              </a:tr>
              <a:tr h="1834829">
                <a:tc>
                  <a:txBody>
                    <a:bodyPr/>
                    <a:lstStyle/>
                    <a:p>
                      <a:pPr marL="21590" marR="0">
                        <a:buNone/>
                      </a:pPr>
                      <a:r>
                        <a:rPr lang="pl-PL" sz="1300" b="0" cap="none" spc="0" dirty="0">
                          <a:solidFill>
                            <a:schemeClr val="tx1"/>
                          </a:solidFill>
                          <a:effectLst/>
                        </a:rPr>
                        <a:t>If there is any doubt about the suitability of the tire, send a clarifying question to dableds@gmail.com </a:t>
                      </a:r>
                      <a:endParaRPr lang="en-US" sz="1300" b="0" cap="none" spc="0" dirty="0">
                        <a:solidFill>
                          <a:schemeClr val="tx1"/>
                        </a:solidFill>
                        <a:effectLst/>
                      </a:endParaRPr>
                    </a:p>
                    <a:p>
                      <a:pPr marL="21590" marR="0">
                        <a:buNone/>
                      </a:pPr>
                      <a:r>
                        <a:rPr lang="pl-PL" sz="1300" b="0" cap="none" spc="0" dirty="0">
                          <a:solidFill>
                            <a:schemeClr val="tx1"/>
                          </a:solidFill>
                          <a:effectLst/>
                        </a:rPr>
                        <a:t>Technical control can also send the competitor back from the starting line, in case the competitor makes a mistake with the tire rule.</a:t>
                      </a:r>
                      <a:endParaRPr lang="en-US" sz="1300" b="0" cap="none" spc="0" dirty="0">
                        <a:solidFill>
                          <a:schemeClr val="tx1"/>
                        </a:solidFill>
                        <a:effectLst/>
                      </a:endParaRPr>
                    </a:p>
                    <a:p>
                      <a:pPr marL="0" marR="0">
                        <a:spcAft>
                          <a:spcPts val="800"/>
                        </a:spcAft>
                        <a:buNone/>
                      </a:pPr>
                      <a:r>
                        <a:rPr lang="pl-PL" sz="1300" b="0" cap="none" spc="0" dirty="0">
                          <a:solidFill>
                            <a:schemeClr val="tx1"/>
                          </a:solidFill>
                          <a:effectLst/>
                        </a:rPr>
                        <a:t>In the season 202</a:t>
                      </a:r>
                      <a:r>
                        <a:rPr lang="lv-LV" sz="1300" b="0" cap="none" spc="0" dirty="0">
                          <a:solidFill>
                            <a:schemeClr val="tx1"/>
                          </a:solidFill>
                          <a:effectLst/>
                        </a:rPr>
                        <a:t>5</a:t>
                      </a:r>
                      <a:r>
                        <a:rPr lang="pl-PL" sz="1300" b="0" cap="none" spc="0" dirty="0">
                          <a:solidFill>
                            <a:schemeClr val="tx1"/>
                          </a:solidFill>
                          <a:effectLst/>
                        </a:rPr>
                        <a:t> it is prohibited to use semi-slick or full slick tyres. If you have doubts about tyres you intend to use, please send the questions to dableds@gmail.com to avoid unnecessary problems at the scrutineering. If the driver violating the tyre regulations, scrutineers can eliminate the driver even from line-up.</a:t>
                      </a:r>
                      <a:endParaRPr lang="en-US" sz="13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0383" marR="100383" marT="133844" marB="9775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33714679"/>
                  </a:ext>
                </a:extLst>
              </a:tr>
            </a:tbl>
          </a:graphicData>
        </a:graphic>
      </p:graphicFrame>
      <p:sp>
        <p:nvSpPr>
          <p:cNvPr id="8" name="TextBox 7">
            <a:extLst>
              <a:ext uri="{FF2B5EF4-FFF2-40B4-BE49-F238E27FC236}">
                <a16:creationId xmlns:a16="http://schemas.microsoft.com/office/drawing/2014/main" id="{219375D4-1C20-ABD8-DBE8-B6BB75BDA698}"/>
              </a:ext>
            </a:extLst>
          </p:cNvPr>
          <p:cNvSpPr txBox="1"/>
          <p:nvPr/>
        </p:nvSpPr>
        <p:spPr>
          <a:xfrm>
            <a:off x="4502428" y="1012723"/>
            <a:ext cx="2419482" cy="369332"/>
          </a:xfrm>
          <a:prstGeom prst="rect">
            <a:avLst/>
          </a:prstGeom>
          <a:noFill/>
        </p:spPr>
        <p:txBody>
          <a:bodyPr wrap="square" rtlCol="0">
            <a:spAutoFit/>
          </a:bodyPr>
          <a:lstStyle/>
          <a:p>
            <a:r>
              <a:rPr lang="lv-LV" b="1" dirty="0"/>
              <a:t>PRO2</a:t>
            </a:r>
            <a:endParaRPr lang="en-US" b="1" dirty="0"/>
          </a:p>
        </p:txBody>
      </p:sp>
      <p:pic>
        <p:nvPicPr>
          <p:cNvPr id="10" name="Picture 9">
            <a:extLst>
              <a:ext uri="{FF2B5EF4-FFF2-40B4-BE49-F238E27FC236}">
                <a16:creationId xmlns:a16="http://schemas.microsoft.com/office/drawing/2014/main" id="{01AC2298-5763-AD44-0F64-55F0C2F26D1A}"/>
              </a:ext>
            </a:extLst>
          </p:cNvPr>
          <p:cNvPicPr>
            <a:picLocks noChangeAspect="1"/>
          </p:cNvPicPr>
          <p:nvPr/>
        </p:nvPicPr>
        <p:blipFill>
          <a:blip r:embed="rId2"/>
          <a:stretch>
            <a:fillRect/>
          </a:stretch>
        </p:blipFill>
        <p:spPr>
          <a:xfrm>
            <a:off x="8675509" y="5560007"/>
            <a:ext cx="3277057" cy="743054"/>
          </a:xfrm>
          <a:prstGeom prst="rect">
            <a:avLst/>
          </a:prstGeom>
        </p:spPr>
      </p:pic>
    </p:spTree>
    <p:extLst>
      <p:ext uri="{BB962C8B-B14F-4D97-AF65-F5344CB8AC3E}">
        <p14:creationId xmlns:p14="http://schemas.microsoft.com/office/powerpoint/2010/main" val="256773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DA367-BC50-706C-1200-ABB7440436DD}"/>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ea typeface="Times New Roman" panose="02020603050405020304" pitchFamily="18" charset="0"/>
              </a:rPr>
              <a:t>IMPORTANT</a:t>
            </a:r>
            <a:br>
              <a:rPr lang="en-US" sz="4000" dirty="0">
                <a:solidFill>
                  <a:srgbClr val="FFFFFF"/>
                </a:solidFill>
                <a:latin typeface="Times New Roman" panose="02020603050405020304" pitchFamily="18" charset="0"/>
                <a:ea typeface="Times New Roman" panose="02020603050405020304" pitchFamily="18" charset="0"/>
              </a:rPr>
            </a:br>
            <a:endParaRPr lang="en-US" sz="4000" dirty="0">
              <a:solidFill>
                <a:srgbClr val="FFFFFF"/>
              </a:solidFill>
            </a:endParaRPr>
          </a:p>
        </p:txBody>
      </p:sp>
      <p:sp>
        <p:nvSpPr>
          <p:cNvPr id="23" name="Rectangle 5">
            <a:extLst>
              <a:ext uri="{FF2B5EF4-FFF2-40B4-BE49-F238E27FC236}">
                <a16:creationId xmlns:a16="http://schemas.microsoft.com/office/drawing/2014/main" id="{353E0348-F1F2-E1A5-8AD5-A18B2DC85EB8}"/>
              </a:ext>
            </a:extLst>
          </p:cNvPr>
          <p:cNvSpPr>
            <a:spLocks noChangeArrowheads="1"/>
          </p:cNvSpPr>
          <p:nvPr/>
        </p:nvSpPr>
        <p:spPr bwMode="auto">
          <a:xfrm>
            <a:off x="4134810" y="-3263282"/>
            <a:ext cx="9144310" cy="1006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1" i="0" u="none" strike="noStrike" cap="none" normalizeH="0" baseline="0" dirty="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mj-lt"/>
              </a:rPr>
              <a:t>IMPORTANT INFORMATION FOR PARTICIPANTS AND TEAMS</a:t>
            </a:r>
            <a:r>
              <a:rPr kumimoji="0" lang="lv-LV" altLang="en-US" sz="1200" b="1" i="0" u="none" strike="noStrike" cap="none" normalizeH="0" baseline="0" dirty="0">
                <a:ln>
                  <a:noFill/>
                </a:ln>
                <a:solidFill>
                  <a:srgbClr val="FF0000"/>
                </a:solidFill>
                <a:effectLst/>
                <a:latin typeface="+mj-lt"/>
              </a:rPr>
              <a:t> ABOUT PADDOCK</a:t>
            </a:r>
            <a:endParaRPr kumimoji="0" lang="en-US" altLang="en-US" sz="1200" b="0" i="0" u="none" strike="noStrike" cap="none" normalizeH="0" baseline="0" dirty="0">
              <a:ln>
                <a:noFill/>
              </a:ln>
              <a:solidFill>
                <a:srgbClr val="FF0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rPr>
              <a:t>Drivers and their teams </a:t>
            </a:r>
            <a:r>
              <a:rPr kumimoji="0" lang="en-US" altLang="en-US" sz="1200" b="1" i="0" u="none" strike="noStrike" cap="none" normalizeH="0" baseline="0" dirty="0">
                <a:ln>
                  <a:noFill/>
                </a:ln>
                <a:solidFill>
                  <a:schemeClr val="tx1"/>
                </a:solidFill>
                <a:effectLst/>
                <a:latin typeface="+mj-lt"/>
              </a:rPr>
              <a:t>are allowed to spend the night in the participants’ park</a:t>
            </a:r>
            <a:r>
              <a:rPr kumimoji="0" lang="en-US" altLang="en-US" sz="1200" b="0" i="0" u="none" strike="noStrike" cap="none" normalizeH="0" baseline="0" dirty="0">
                <a:ln>
                  <a:noFill/>
                </a:ln>
                <a:solidFill>
                  <a:schemeClr val="tx1"/>
                </a:solidFill>
                <a:effectLst/>
                <a:latin typeface="+mj-lt"/>
              </a:rPr>
              <a:t> and may begin setting up tent </a:t>
            </a:r>
            <a:endParaRPr kumimoji="0" lang="lv-LV" altLang="en-US" sz="1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rPr>
              <a:t>sites starting from </a:t>
            </a:r>
            <a:r>
              <a:rPr kumimoji="0" lang="en-US" altLang="en-US" sz="1200" b="1" i="0" u="none" strike="noStrike" cap="none" normalizeH="0" baseline="0" dirty="0">
                <a:ln>
                  <a:noFill/>
                </a:ln>
                <a:solidFill>
                  <a:schemeClr val="tx1"/>
                </a:solidFill>
                <a:effectLst/>
                <a:latin typeface="+mj-lt"/>
              </a:rPr>
              <a:t>Friday evening</a:t>
            </a:r>
            <a:r>
              <a:rPr kumimoji="0" lang="en-US" altLang="en-US" sz="1200" b="0" i="0" u="none" strike="noStrike" cap="none" normalizeH="0" baseline="0" dirty="0">
                <a:ln>
                  <a:noFill/>
                </a:ln>
                <a:solidFill>
                  <a:schemeClr val="tx1"/>
                </a:solidFill>
                <a:effectLst/>
                <a:latin typeface="+mj-lt"/>
              </a:rPr>
              <a:t>.</a:t>
            </a:r>
            <a:br>
              <a:rPr kumimoji="0" lang="en-US" altLang="en-US" sz="1200" b="0" i="0" u="none" strike="noStrike" cap="none" normalizeH="0" baseline="0" dirty="0">
                <a:ln>
                  <a:noFill/>
                </a:ln>
                <a:solidFill>
                  <a:schemeClr val="tx1"/>
                </a:solidFill>
                <a:effectLst/>
                <a:latin typeface="+mj-lt"/>
              </a:rPr>
            </a:br>
            <a:r>
              <a:rPr kumimoji="0" lang="en-US" altLang="en-US" sz="1200" b="0" i="0" u="none" strike="noStrike" cap="none" normalizeH="0" baseline="0" dirty="0">
                <a:ln>
                  <a:noFill/>
                </a:ln>
                <a:solidFill>
                  <a:schemeClr val="tx1"/>
                </a:solidFill>
                <a:effectLst/>
                <a:latin typeface="+mj-lt"/>
              </a:rPr>
              <a:t>Please note that this track </a:t>
            </a:r>
            <a:r>
              <a:rPr kumimoji="0" lang="en-US" altLang="en-US" sz="1200" b="1" i="0" u="none" strike="noStrike" cap="none" normalizeH="0" baseline="0" dirty="0">
                <a:ln>
                  <a:noFill/>
                </a:ln>
                <a:solidFill>
                  <a:schemeClr val="tx1"/>
                </a:solidFill>
                <a:effectLst/>
                <a:latin typeface="+mj-lt"/>
              </a:rPr>
              <a:t>does not provide any additional amenities</a:t>
            </a:r>
            <a:r>
              <a:rPr kumimoji="0" lang="en-US" altLang="en-US" sz="1200" b="0" i="0" u="none" strike="noStrike" cap="none" normalizeH="0" baseline="0" dirty="0">
                <a:ln>
                  <a:noFill/>
                </a:ln>
                <a:solidFill>
                  <a:schemeClr val="tx1"/>
                </a:solidFill>
                <a:effectLst/>
                <a:latin typeface="+mj-lt"/>
              </a:rPr>
              <a:t> such as </a:t>
            </a:r>
            <a:r>
              <a:rPr kumimoji="0" lang="en-US" altLang="en-US" sz="1200" b="1" i="0" u="none" strike="noStrike" cap="none" normalizeH="0" baseline="0" dirty="0">
                <a:ln>
                  <a:noFill/>
                </a:ln>
                <a:solidFill>
                  <a:schemeClr val="tx1"/>
                </a:solidFill>
                <a:effectLst/>
                <a:latin typeface="+mj-lt"/>
              </a:rPr>
              <a:t>showers or electricity</a:t>
            </a:r>
            <a:r>
              <a:rPr kumimoji="0" lang="en-US" altLang="en-US" sz="1200" b="0" i="0" u="none" strike="noStrike" cap="none" normalizeH="0" baseline="0" dirty="0">
                <a:ln>
                  <a:noFill/>
                </a:ln>
                <a:solidFill>
                  <a:schemeClr val="tx1"/>
                </a:solidFill>
                <a:effectLst/>
                <a:latin typeface="+mj-lt"/>
              </a:rPr>
              <a:t>. </a:t>
            </a:r>
            <a:endParaRPr kumimoji="0" lang="lv-LV" altLang="en-US" sz="1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rPr>
              <a:t>If you require electricity, </a:t>
            </a:r>
            <a:r>
              <a:rPr kumimoji="0" lang="en-US" altLang="en-US" sz="1200" b="1" i="0" u="none" strike="noStrike" cap="none" normalizeH="0" baseline="0" dirty="0">
                <a:ln>
                  <a:noFill/>
                </a:ln>
                <a:solidFill>
                  <a:schemeClr val="tx1"/>
                </a:solidFill>
                <a:effectLst/>
                <a:latin typeface="+mj-lt"/>
              </a:rPr>
              <a:t>you must arrange it yourself</a:t>
            </a:r>
            <a:r>
              <a:rPr kumimoji="0" lang="en-US" altLang="en-US" sz="1200" b="0" i="0" u="none" strike="noStrike" cap="none" normalizeH="0" baseline="0" dirty="0">
                <a:ln>
                  <a:noFill/>
                </a:ln>
                <a:solidFill>
                  <a:schemeClr val="tx1"/>
                </a:solidFill>
                <a:effectLst/>
                <a:latin typeface="+mj-lt"/>
              </a:rPr>
              <a:t>.</a:t>
            </a:r>
            <a:endParaRPr kumimoji="0" lang="lv-LV" altLang="en-US" sz="1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0000"/>
                </a:solidFill>
                <a:effectLst/>
                <a:latin typeface="+mj-lt"/>
              </a:rPr>
              <a:t>This time, the paddock will be shared between Street and Pro</a:t>
            </a:r>
            <a:r>
              <a:rPr kumimoji="0" lang="lv-LV" altLang="en-US" b="1" i="0" u="none" strike="noStrike" cap="none" normalizeH="0" baseline="0" dirty="0">
                <a:ln>
                  <a:noFill/>
                </a:ln>
                <a:solidFill>
                  <a:srgbClr val="FF0000"/>
                </a:solidFill>
                <a:effectLst/>
                <a:latin typeface="+mj-lt"/>
              </a:rPr>
              <a:t>2</a:t>
            </a:r>
            <a:r>
              <a:rPr kumimoji="0" lang="en-US" altLang="en-US" b="1" i="0" u="none" strike="noStrike" cap="none" normalizeH="0" baseline="0" dirty="0">
                <a:ln>
                  <a:noFill/>
                </a:ln>
                <a:solidFill>
                  <a:srgbClr val="FF0000"/>
                </a:solidFill>
                <a:effectLst/>
                <a:latin typeface="+mj-lt"/>
              </a:rPr>
              <a:t> classes.</a:t>
            </a:r>
            <a:br>
              <a:rPr kumimoji="0" lang="en-US" altLang="en-US" sz="1200" b="0" i="0" u="none" strike="noStrike" cap="none" normalizeH="0" baseline="0" dirty="0">
                <a:ln>
                  <a:noFill/>
                </a:ln>
                <a:solidFill>
                  <a:schemeClr val="tx1"/>
                </a:solidFill>
                <a:effectLst/>
                <a:latin typeface="+mj-lt"/>
              </a:rPr>
            </a:br>
            <a:r>
              <a:rPr kumimoji="0" lang="en-US" altLang="en-US" sz="1400" b="0" i="0" u="none" strike="noStrike" cap="none" normalizeH="0" baseline="0" dirty="0">
                <a:ln>
                  <a:noFill/>
                </a:ln>
                <a:solidFill>
                  <a:schemeClr val="tx1"/>
                </a:solidFill>
                <a:effectLst/>
                <a:latin typeface="+mj-lt"/>
              </a:rPr>
              <a:t>Please respect </a:t>
            </a:r>
            <a:r>
              <a:rPr kumimoji="0" lang="lv-LV" altLang="en-US" sz="1400" b="0" i="0" u="none" strike="noStrike" cap="none" normalizeH="0" baseline="0" dirty="0">
                <a:ln>
                  <a:noFill/>
                </a:ln>
                <a:solidFill>
                  <a:schemeClr val="tx1"/>
                </a:solidFill>
                <a:effectLst/>
                <a:latin typeface="+mj-lt"/>
              </a:rPr>
              <a:t>PADDOCK</a:t>
            </a:r>
            <a:r>
              <a:rPr kumimoji="0" lang="en-US" altLang="en-US" sz="1400" b="0" i="0" u="none" strike="noStrike" cap="none" normalizeH="0" baseline="0" dirty="0">
                <a:ln>
                  <a:noFill/>
                </a:ln>
                <a:solidFill>
                  <a:schemeClr val="tx1"/>
                </a:solidFill>
                <a:effectLst/>
                <a:latin typeface="+mj-lt"/>
              </a:rPr>
              <a:t> layout and arrangement: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rPr>
              <a:t>One side will be allocated for </a:t>
            </a:r>
            <a:r>
              <a:rPr kumimoji="0" lang="en-US" altLang="en-US" sz="1400" b="1" i="0" u="none" strike="noStrike" cap="none" normalizeH="0" baseline="0" dirty="0">
                <a:ln>
                  <a:noFill/>
                </a:ln>
                <a:solidFill>
                  <a:schemeClr val="tx1"/>
                </a:solidFill>
                <a:effectLst/>
                <a:latin typeface="+mj-lt"/>
              </a:rPr>
              <a:t>Street class</a:t>
            </a:r>
            <a:r>
              <a:rPr kumimoji="0" lang="en-US" altLang="en-US" sz="1400" b="0" i="0" u="none" strike="noStrike" cap="none" normalizeH="0" baseline="0" dirty="0">
                <a:ln>
                  <a:noFill/>
                </a:ln>
                <a:solidFill>
                  <a:schemeClr val="tx1"/>
                </a:solidFill>
                <a:effectLst/>
                <a:latin typeface="+mj-lt"/>
              </a:rPr>
              <a:t>, and the other for </a:t>
            </a:r>
            <a:r>
              <a:rPr kumimoji="0" lang="en-US" altLang="en-US" sz="1400" b="1" i="0" u="none" strike="noStrike" cap="none" normalizeH="0" baseline="0" dirty="0">
                <a:ln>
                  <a:noFill/>
                </a:ln>
                <a:solidFill>
                  <a:schemeClr val="tx1"/>
                </a:solidFill>
                <a:effectLst/>
                <a:latin typeface="+mj-lt"/>
              </a:rPr>
              <a:t>Pro</a:t>
            </a:r>
            <a:r>
              <a:rPr kumimoji="0" lang="lv-LV" altLang="en-US" sz="1400" b="1" i="0" u="none" strike="noStrike" cap="none" normalizeH="0" baseline="0" dirty="0">
                <a:ln>
                  <a:noFill/>
                </a:ln>
                <a:solidFill>
                  <a:schemeClr val="tx1"/>
                </a:solidFill>
                <a:effectLst/>
                <a:latin typeface="+mj-lt"/>
              </a:rPr>
              <a:t>2</a:t>
            </a:r>
            <a:r>
              <a:rPr kumimoji="0" lang="en-US" altLang="en-US" sz="1400" b="1" i="0" u="none" strike="noStrike" cap="none" normalizeH="0" baseline="0" dirty="0">
                <a:ln>
                  <a:noFill/>
                </a:ln>
                <a:solidFill>
                  <a:schemeClr val="tx1"/>
                </a:solidFill>
                <a:effectLst/>
                <a:latin typeface="+mj-lt"/>
              </a:rPr>
              <a:t> class</a:t>
            </a:r>
            <a:r>
              <a:rPr kumimoji="0" lang="en-US" altLang="en-US" sz="1400" b="0" i="0"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rPr>
              <a:t>There will be </a:t>
            </a:r>
            <a:r>
              <a:rPr kumimoji="0" lang="en-US" altLang="en-US" sz="1400" b="1" i="0" u="none" strike="noStrike" cap="none" normalizeH="0" baseline="0" dirty="0">
                <a:ln>
                  <a:noFill/>
                </a:ln>
                <a:solidFill>
                  <a:schemeClr val="tx1"/>
                </a:solidFill>
                <a:effectLst/>
                <a:latin typeface="+mj-lt"/>
              </a:rPr>
              <a:t>multiple paddock lines</a:t>
            </a:r>
            <a:r>
              <a:rPr kumimoji="0" lang="en-US" altLang="en-US" sz="1400" b="0" i="0" u="none" strike="noStrike" cap="none" normalizeH="0" baseline="0" dirty="0">
                <a:ln>
                  <a:noFill/>
                </a:ln>
                <a:solidFill>
                  <a:schemeClr val="tx1"/>
                </a:solidFill>
                <a:effectLst/>
                <a:latin typeface="+mj-lt"/>
              </a:rPr>
              <a:t>, so please be aware that </a:t>
            </a:r>
            <a:r>
              <a:rPr kumimoji="0" lang="en-US" altLang="en-US" sz="1400" b="1" i="0" u="none" strike="noStrike" cap="none" normalizeH="0" baseline="0" dirty="0">
                <a:ln>
                  <a:noFill/>
                </a:ln>
                <a:solidFill>
                  <a:schemeClr val="tx1"/>
                </a:solidFill>
                <a:effectLst/>
                <a:latin typeface="+mj-lt"/>
              </a:rPr>
              <a:t>some teams will be placed </a:t>
            </a:r>
            <a:endParaRPr kumimoji="0" lang="lv-LV" altLang="en-US" sz="1400" b="1"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j-lt"/>
              </a:rPr>
              <a:t>on grassy areas</a:t>
            </a:r>
            <a:r>
              <a:rPr kumimoji="0" lang="en-US" altLang="en-US" sz="1400" b="0" i="0"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rPr>
              <a:t>Participants </a:t>
            </a:r>
            <a:r>
              <a:rPr kumimoji="0" lang="en-US" altLang="en-US" sz="1400" b="1" i="0" u="none" strike="noStrike" cap="none" normalizeH="0" baseline="0" dirty="0">
                <a:ln>
                  <a:noFill/>
                </a:ln>
                <a:solidFill>
                  <a:schemeClr val="tx1"/>
                </a:solidFill>
                <a:effectLst/>
                <a:latin typeface="+mj-lt"/>
              </a:rPr>
              <a:t>arriving with campers</a:t>
            </a:r>
            <a:r>
              <a:rPr kumimoji="0" lang="en-US" altLang="en-US" sz="1400" b="0" i="0" u="none" strike="noStrike" cap="none" normalizeH="0" baseline="0" dirty="0">
                <a:ln>
                  <a:noFill/>
                </a:ln>
                <a:solidFill>
                  <a:schemeClr val="tx1"/>
                </a:solidFill>
                <a:effectLst/>
                <a:latin typeface="+mj-lt"/>
              </a:rPr>
              <a:t> will be asked to park in the </a:t>
            </a:r>
            <a:r>
              <a:rPr kumimoji="0" lang="en-US" altLang="en-US" sz="1400" b="1" i="0" u="none" strike="noStrike" cap="none" normalizeH="0" baseline="0" dirty="0">
                <a:ln>
                  <a:noFill/>
                </a:ln>
                <a:solidFill>
                  <a:schemeClr val="tx1"/>
                </a:solidFill>
                <a:effectLst/>
                <a:latin typeface="+mj-lt"/>
              </a:rPr>
              <a:t>second or third paddock line</a:t>
            </a:r>
            <a:r>
              <a:rPr kumimoji="0" lang="en-US" altLang="en-US" sz="1400" b="0" i="0" u="none" strike="noStrike" cap="none" normalizeH="0" baseline="0" dirty="0">
                <a:ln>
                  <a:noFill/>
                </a:ln>
                <a:solidFill>
                  <a:schemeClr val="tx1"/>
                </a:solidFill>
                <a:effectLst/>
                <a:latin typeface="+mj-lt"/>
              </a:rPr>
              <a:t>,</a:t>
            </a:r>
            <a:endParaRPr kumimoji="0" lang="lv-LV"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mj-lt"/>
              </a:rPr>
              <a:t> allowing you to organize your area comfortably </a:t>
            </a:r>
            <a:r>
              <a:rPr kumimoji="0" lang="en-US" altLang="en-US" sz="1400" b="1" i="0" u="none" strike="noStrike" cap="none" normalizeH="0" baseline="0" dirty="0">
                <a:ln>
                  <a:noFill/>
                </a:ln>
                <a:solidFill>
                  <a:schemeClr val="tx1"/>
                </a:solidFill>
                <a:effectLst/>
                <a:latin typeface="+mj-lt"/>
              </a:rPr>
              <a:t>without blocking access to the start line</a:t>
            </a:r>
            <a:r>
              <a:rPr kumimoji="0" lang="en-US" altLang="en-US" sz="1400" b="0" i="0" u="none" strike="noStrike" cap="none" normalizeH="0" baseline="0" dirty="0">
                <a:ln>
                  <a:noFill/>
                </a:ln>
                <a:solidFill>
                  <a:schemeClr val="tx1"/>
                </a:solidFill>
                <a:effectLst/>
                <a:latin typeface="+mj-lt"/>
              </a:rPr>
              <a:t> for </a:t>
            </a:r>
            <a:endParaRPr lang="lv-LV" altLang="en-US" sz="1400" dirty="0">
              <a:latin typeface="+mj-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mj-lt"/>
              </a:rPr>
              <a:t>other drivers.</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Please</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leave</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gates</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middle</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paddock</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check</a:t>
            </a:r>
            <a:r>
              <a:rPr kumimoji="0" lang="lv-LV" altLang="en-US" sz="1400" b="0" i="0" u="none" strike="noStrike" cap="none" normalizeH="0" baseline="0" dirty="0">
                <a:ln>
                  <a:noFill/>
                </a:ln>
                <a:solidFill>
                  <a:schemeClr val="tx1"/>
                </a:solidFill>
                <a:effectLst/>
                <a:latin typeface="+mj-lt"/>
              </a:rPr>
              <a:t> plus </a:t>
            </a:r>
            <a:r>
              <a:rPr kumimoji="0" lang="lv-LV" altLang="en-US" sz="1400" b="0" i="0" u="none" strike="noStrike" cap="none" normalizeH="0" baseline="0" dirty="0" err="1">
                <a:ln>
                  <a:noFill/>
                </a:ln>
                <a:solidFill>
                  <a:schemeClr val="tx1"/>
                </a:solidFill>
                <a:effectLst/>
                <a:latin typeface="+mj-lt"/>
              </a:rPr>
              <a:t>minus</a:t>
            </a:r>
            <a:r>
              <a:rPr kumimoji="0" lang="lv-LV" altLang="en-US" sz="1400" b="0" i="0" u="none" strike="noStrike" cap="none" normalizeH="0" baseline="0" dirty="0">
                <a:ln>
                  <a:noFill/>
                </a:ln>
                <a:solidFill>
                  <a:schemeClr val="tx1"/>
                </a:solidFill>
                <a:effectLst/>
                <a:latin typeface="+mj-lt"/>
              </a:rPr>
              <a:t> 6-8 </a:t>
            </a:r>
            <a:r>
              <a:rPr kumimoji="0" lang="lv-LV" altLang="en-US" sz="1400" b="0" i="0" u="none" strike="noStrike" cap="none" normalizeH="0" baseline="0" dirty="0" err="1">
                <a:ln>
                  <a:noFill/>
                </a:ln>
                <a:solidFill>
                  <a:schemeClr val="tx1"/>
                </a:solidFill>
                <a:effectLst/>
                <a:latin typeface="+mj-lt"/>
              </a:rPr>
              <a:t>paddock</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places</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if</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you</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are</a:t>
            </a:r>
            <a:endParaRPr kumimoji="0" lang="lv-LV"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tabLst/>
            </a:pP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in</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front</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row</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and</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leave</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empty</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space</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for</a:t>
            </a:r>
            <a:r>
              <a:rPr kumimoji="0" lang="lv-LV" altLang="en-US" sz="1400" b="0" i="0" u="none" strike="noStrike" cap="none" normalizeH="0" baseline="0" dirty="0">
                <a:ln>
                  <a:noFill/>
                </a:ln>
                <a:solidFill>
                  <a:schemeClr val="tx1"/>
                </a:solidFill>
                <a:effectLst/>
                <a:latin typeface="+mj-lt"/>
              </a:rPr>
              <a:t> 2nd </a:t>
            </a:r>
            <a:r>
              <a:rPr kumimoji="0" lang="lv-LV" altLang="en-US" sz="1400" b="0" i="0" u="none" strike="noStrike" cap="none" normalizeH="0" baseline="0" dirty="0" err="1">
                <a:ln>
                  <a:noFill/>
                </a:ln>
                <a:solidFill>
                  <a:schemeClr val="tx1"/>
                </a:solidFill>
                <a:effectLst/>
                <a:latin typeface="+mj-lt"/>
              </a:rPr>
              <a:t>and</a:t>
            </a:r>
            <a:r>
              <a:rPr kumimoji="0" lang="lv-LV" altLang="en-US" sz="1400" b="0" i="0" u="none" strike="noStrike" cap="none" normalizeH="0" baseline="0" dirty="0">
                <a:ln>
                  <a:noFill/>
                </a:ln>
                <a:solidFill>
                  <a:schemeClr val="tx1"/>
                </a:solidFill>
                <a:effectLst/>
                <a:latin typeface="+mj-lt"/>
              </a:rPr>
              <a:t> 3rd </a:t>
            </a:r>
            <a:r>
              <a:rPr kumimoji="0" lang="lv-LV" altLang="en-US" sz="1400" b="0" i="0" u="none" strike="noStrike" cap="none" normalizeH="0" baseline="0" dirty="0" err="1">
                <a:ln>
                  <a:noFill/>
                </a:ln>
                <a:solidFill>
                  <a:schemeClr val="tx1"/>
                </a:solidFill>
                <a:effectLst/>
                <a:latin typeface="+mj-lt"/>
              </a:rPr>
              <a:t>row</a:t>
            </a:r>
            <a:r>
              <a:rPr kumimoji="0" lang="lv-LV" altLang="en-US" sz="1400" b="0" i="0" u="none" strike="noStrike" cap="none" normalizeH="0" baseline="0" dirty="0">
                <a:ln>
                  <a:noFill/>
                </a:ln>
                <a:solidFill>
                  <a:schemeClr val="tx1"/>
                </a:solidFill>
                <a:effectLst/>
                <a:latin typeface="+mj-lt"/>
              </a:rPr>
              <a:t>!</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rPr>
              <a:t>Within </a:t>
            </a:r>
            <a:r>
              <a:rPr kumimoji="0" lang="en-US" altLang="en-US" sz="1400" b="1" i="0" u="none" strike="noStrike" cap="none" normalizeH="0" baseline="0" dirty="0">
                <a:ln>
                  <a:noFill/>
                </a:ln>
                <a:solidFill>
                  <a:schemeClr val="tx1"/>
                </a:solidFill>
                <a:effectLst/>
                <a:latin typeface="+mj-lt"/>
              </a:rPr>
              <a:t>each paddock line</a:t>
            </a:r>
            <a:r>
              <a:rPr kumimoji="0" lang="en-US" altLang="en-US" sz="1400" b="0" i="0" u="none" strike="noStrike" cap="none" normalizeH="0" baseline="0" dirty="0">
                <a:ln>
                  <a:noFill/>
                </a:ln>
                <a:solidFill>
                  <a:schemeClr val="tx1"/>
                </a:solidFill>
                <a:effectLst/>
                <a:latin typeface="+mj-lt"/>
              </a:rPr>
              <a:t>, the </a:t>
            </a:r>
            <a:r>
              <a:rPr kumimoji="0" lang="en-US" altLang="en-US" sz="1400" b="1" i="0" u="none" strike="noStrike" cap="none" normalizeH="0" baseline="0" dirty="0">
                <a:ln>
                  <a:noFill/>
                </a:ln>
                <a:solidFill>
                  <a:schemeClr val="tx1"/>
                </a:solidFill>
                <a:effectLst/>
                <a:latin typeface="+mj-lt"/>
              </a:rPr>
              <a:t>race car must be placed in front</a:t>
            </a:r>
            <a:r>
              <a:rPr kumimoji="0" lang="en-US" altLang="en-US" sz="1400" b="0" i="0" u="none" strike="noStrike" cap="none" normalizeH="0" baseline="0" dirty="0">
                <a:ln>
                  <a:noFill/>
                </a:ln>
                <a:solidFill>
                  <a:schemeClr val="tx1"/>
                </a:solidFill>
                <a:effectLst/>
                <a:latin typeface="+mj-lt"/>
              </a:rPr>
              <a:t>, followed by your tent, bus, or </a:t>
            </a:r>
            <a:endParaRPr kumimoji="0" lang="lv-LV"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mj-lt"/>
              </a:rPr>
              <a:t>any other vehicle or sleeping area </a:t>
            </a:r>
            <a:r>
              <a:rPr kumimoji="0" lang="en-US" altLang="en-US" sz="1400" b="1" i="0" u="none" strike="noStrike" cap="none" normalizeH="0" baseline="0" dirty="0">
                <a:ln>
                  <a:noFill/>
                </a:ln>
                <a:solidFill>
                  <a:schemeClr val="tx1"/>
                </a:solidFill>
                <a:effectLst/>
                <a:latin typeface="+mj-lt"/>
              </a:rPr>
              <a:t>behind</a:t>
            </a:r>
            <a:r>
              <a:rPr kumimoji="0" lang="en-US" altLang="en-US" sz="1400" b="0" i="0" u="none" strike="noStrike" cap="none" normalizeH="0" baseline="0" dirty="0">
                <a:ln>
                  <a:noFill/>
                </a:ln>
                <a:solidFill>
                  <a:schemeClr val="tx1"/>
                </a:solidFill>
                <a:effectLst/>
                <a:latin typeface="+mj-lt"/>
              </a:rPr>
              <a:t>. The front line is for race cars only</a:t>
            </a:r>
            <a:r>
              <a:rPr kumimoji="0" lang="lv-LV" altLang="en-US" sz="1400" b="0" i="0" u="none" strike="noStrike" cap="none" normalizeH="0" baseline="0" dirty="0">
                <a:ln>
                  <a:noFill/>
                </a:ln>
                <a:solidFill>
                  <a:schemeClr val="tx1"/>
                </a:solidFill>
                <a:effectLst/>
                <a:latin typeface="+mj-lt"/>
              </a:rPr>
              <a:t> no </a:t>
            </a:r>
            <a:r>
              <a:rPr kumimoji="0" lang="lv-LV" altLang="en-US" sz="1400" b="0" i="0" u="none" strike="noStrike" cap="none" normalizeH="0" baseline="0" dirty="0" err="1">
                <a:ln>
                  <a:noFill/>
                </a:ln>
                <a:solidFill>
                  <a:schemeClr val="tx1"/>
                </a:solidFill>
                <a:effectLst/>
                <a:latin typeface="+mj-lt"/>
              </a:rPr>
              <a:t>busses</a:t>
            </a:r>
            <a:r>
              <a:rPr kumimoji="0" lang="lv-LV" altLang="en-US" sz="1400" b="0" i="0" u="none" strike="noStrike" cap="none" normalizeH="0" baseline="0" dirty="0">
                <a:ln>
                  <a:noFill/>
                </a:ln>
                <a:solidFill>
                  <a:schemeClr val="tx1"/>
                </a:solidFill>
                <a:effectLst/>
                <a:latin typeface="+mj-lt"/>
              </a:rPr>
              <a:t> </a:t>
            </a:r>
            <a:r>
              <a:rPr kumimoji="0" lang="lv-LV" altLang="en-US" sz="1400" b="0" i="0" u="none" strike="noStrike" cap="none" normalizeH="0" baseline="0" dirty="0" err="1">
                <a:ln>
                  <a:noFill/>
                </a:ln>
                <a:solidFill>
                  <a:schemeClr val="tx1"/>
                </a:solidFill>
                <a:effectLst/>
                <a:latin typeface="+mj-lt"/>
              </a:rPr>
              <a:t>or</a:t>
            </a:r>
            <a:r>
              <a:rPr kumimoji="0" lang="lv-LV" altLang="en-US" sz="1400" b="0" i="0" u="none" strike="noStrike" cap="none" normalizeH="0" baseline="0" dirty="0">
                <a:ln>
                  <a:noFill/>
                </a:ln>
                <a:solidFill>
                  <a:schemeClr val="tx1"/>
                </a:solidFill>
                <a:effectLst/>
                <a:latin typeface="+mj-lt"/>
              </a:rPr>
              <a:t> </a:t>
            </a:r>
          </a:p>
          <a:p>
            <a:pPr marL="0" marR="0" lvl="0" indent="0" algn="l" defTabSz="914400" rtl="0" eaLnBrk="0" fontAlgn="base" latinLnBrk="0" hangingPunct="0">
              <a:lnSpc>
                <a:spcPct val="100000"/>
              </a:lnSpc>
              <a:spcBef>
                <a:spcPct val="0"/>
              </a:spcBef>
              <a:spcAft>
                <a:spcPct val="0"/>
              </a:spcAft>
              <a:buClrTx/>
              <a:buSzTx/>
              <a:tabLst/>
            </a:pPr>
            <a:r>
              <a:rPr kumimoji="0" lang="lv-LV" altLang="en-US" sz="1400" b="0" i="0" u="none" strike="noStrike" cap="none" normalizeH="0" baseline="0" dirty="0" err="1">
                <a:ln>
                  <a:noFill/>
                </a:ln>
                <a:solidFill>
                  <a:schemeClr val="tx1"/>
                </a:solidFill>
                <a:effectLst/>
                <a:latin typeface="+mj-lt"/>
              </a:rPr>
              <a:t>worst</a:t>
            </a:r>
            <a:r>
              <a:rPr kumimoji="0" lang="lv-LV" altLang="en-US" sz="1400" b="0" i="0" u="none" strike="noStrike" cap="none" normalizeH="0" baseline="0" dirty="0">
                <a:ln>
                  <a:noFill/>
                </a:ln>
                <a:solidFill>
                  <a:schemeClr val="tx1"/>
                </a:solidFill>
                <a:effectLst/>
                <a:latin typeface="+mj-lt"/>
              </a:rPr>
              <a:t> even </a:t>
            </a:r>
            <a:r>
              <a:rPr kumimoji="0" lang="lv-LV" altLang="en-US" sz="1400" b="0" i="0" u="none" strike="noStrike" cap="none" normalizeH="0" baseline="0" dirty="0" err="1">
                <a:ln>
                  <a:noFill/>
                </a:ln>
                <a:solidFill>
                  <a:schemeClr val="tx1"/>
                </a:solidFill>
                <a:effectLst/>
                <a:latin typeface="+mj-lt"/>
              </a:rPr>
              <a:t>private</a:t>
            </a:r>
            <a:r>
              <a:rPr kumimoji="0" lang="lv-LV" altLang="en-US" sz="1400" b="0" i="0" u="none" strike="noStrike" cap="none" normalizeH="0" baseline="0" dirty="0">
                <a:ln>
                  <a:noFill/>
                </a:ln>
                <a:solidFill>
                  <a:schemeClr val="tx1"/>
                </a:solidFill>
                <a:effectLst/>
                <a:latin typeface="+mj-lt"/>
              </a:rPr>
              <a:t> cars!</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v-LV"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en-US" sz="1200" b="0" i="0" u="none" strike="noStrike" cap="none" normalizeH="0" baseline="0" dirty="0">
                <a:ln>
                  <a:noFill/>
                </a:ln>
                <a:solidFill>
                  <a:schemeClr val="tx1"/>
                </a:solidFill>
                <a:effectLst/>
                <a:latin typeface="Arial" panose="020B0604020202020204" pitchFamily="34" charset="0"/>
              </a:rPr>
              <a:t>W</a:t>
            </a:r>
            <a:r>
              <a:rPr kumimoji="0" lang="en-US" altLang="en-US" sz="1200" b="0" i="0" u="none" strike="noStrike" cap="none" normalizeH="0" baseline="0" dirty="0">
                <a:ln>
                  <a:noFill/>
                </a:ln>
                <a:solidFill>
                  <a:schemeClr val="tx1"/>
                </a:solidFill>
                <a:effectLst/>
                <a:latin typeface="Arial" panose="020B0604020202020204" pitchFamily="34" charset="0"/>
              </a:rPr>
              <a:t>e kindly ask all teams to follow these guidelines to ensure </a:t>
            </a:r>
            <a:endParaRPr kumimoji="0" lang="lv-LV"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a smooth and respectful experience for everyone involved.</a:t>
            </a:r>
          </a:p>
        </p:txBody>
      </p:sp>
      <p:pic>
        <p:nvPicPr>
          <p:cNvPr id="5" name="Picture 4">
            <a:extLst>
              <a:ext uri="{FF2B5EF4-FFF2-40B4-BE49-F238E27FC236}">
                <a16:creationId xmlns:a16="http://schemas.microsoft.com/office/drawing/2014/main" id="{82E5907D-85DB-82BC-2216-DC2B7E0B4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374" y="3974352"/>
            <a:ext cx="3863301" cy="2174262"/>
          </a:xfrm>
          <a:prstGeom prst="rect">
            <a:avLst/>
          </a:prstGeom>
        </p:spPr>
      </p:pic>
    </p:spTree>
    <p:extLst>
      <p:ext uri="{BB962C8B-B14F-4D97-AF65-F5344CB8AC3E}">
        <p14:creationId xmlns:p14="http://schemas.microsoft.com/office/powerpoint/2010/main" val="207338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CFFC11F-8F14-16B6-DE27-55F1C168BD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11876"/>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164B3D-FDFE-925E-2945-AB68620B9AD4}"/>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1700" b="1" dirty="0">
                <a:effectLst/>
              </a:rPr>
              <a:t>THERE WILL ALSO BE SEPARATE TRAILER ZONE IN LINE 3 BUT NOT AFTER PADDOCK, BUT IN DEEPER CORNER, NEXT TO THE ENTRANCE IN PRO2 PADDOCK SIDE, AND PLEASE ALWAYS FOLLOW UP ORGANIZER UPDATES IN OFFICIAL GROUPS!</a:t>
            </a:r>
            <a:br>
              <a:rPr lang="en-US" sz="1700" b="1" dirty="0">
                <a:effectLst/>
              </a:rPr>
            </a:br>
            <a:br>
              <a:rPr lang="en-US" sz="1700" b="1" dirty="0">
                <a:effectLst/>
              </a:rPr>
            </a:br>
            <a:r>
              <a:rPr lang="en-US" sz="1700" b="1" dirty="0">
                <a:effectLst/>
              </a:rPr>
              <a:t>PLEASE PUT TRAILERS AS YOU SEE IN PICTURE, STARTING FROM ENTRANCE TENT!!!!</a:t>
            </a:r>
            <a:br>
              <a:rPr lang="en-US" sz="1700" dirty="0">
                <a:effectLst/>
              </a:rPr>
            </a:br>
            <a:endParaRPr lang="en-US" sz="1700" dirty="0"/>
          </a:p>
        </p:txBody>
      </p:sp>
      <p:pic>
        <p:nvPicPr>
          <p:cNvPr id="6" name="Picture 5">
            <a:extLst>
              <a:ext uri="{FF2B5EF4-FFF2-40B4-BE49-F238E27FC236}">
                <a16:creationId xmlns:a16="http://schemas.microsoft.com/office/drawing/2014/main" id="{8C6476BD-BC4B-73EA-3476-FA935E3C2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402" y="4158951"/>
            <a:ext cx="3814485" cy="2699049"/>
          </a:xfrm>
          <a:prstGeom prst="rect">
            <a:avLst/>
          </a:prstGeom>
        </p:spPr>
      </p:pic>
    </p:spTree>
    <p:extLst>
      <p:ext uri="{BB962C8B-B14F-4D97-AF65-F5344CB8AC3E}">
        <p14:creationId xmlns:p14="http://schemas.microsoft.com/office/powerpoint/2010/main" val="443967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04B2-4A95-583F-7986-516799D4F2DF}"/>
              </a:ext>
            </a:extLst>
          </p:cNvPr>
          <p:cNvSpPr>
            <a:spLocks noGrp="1"/>
          </p:cNvSpPr>
          <p:nvPr>
            <p:ph type="title"/>
          </p:nvPr>
        </p:nvSpPr>
        <p:spPr/>
        <p:txBody>
          <a:bodyPr/>
          <a:lstStyle/>
          <a:p>
            <a:r>
              <a:rPr lang="en-US" b="1" dirty="0">
                <a:solidFill>
                  <a:srgbClr val="222222"/>
                </a:solidFill>
                <a:ea typeface="Times New Roman" panose="02020603050405020304" pitchFamily="18" charset="0"/>
              </a:rPr>
              <a:t>NOISE</a:t>
            </a:r>
            <a:br>
              <a:rPr lang="en-US" dirty="0">
                <a:latin typeface="Times New Roman" panose="02020603050405020304" pitchFamily="18" charset="0"/>
                <a:ea typeface="Times New Roman" panose="02020603050405020304" pitchFamily="18" charset="0"/>
              </a:rPr>
            </a:br>
            <a:endParaRPr lang="en-US" dirty="0"/>
          </a:p>
        </p:txBody>
      </p:sp>
      <p:graphicFrame>
        <p:nvGraphicFramePr>
          <p:cNvPr id="36" name="Content Placeholder 2">
            <a:extLst>
              <a:ext uri="{FF2B5EF4-FFF2-40B4-BE49-F238E27FC236}">
                <a16:creationId xmlns:a16="http://schemas.microsoft.com/office/drawing/2014/main" id="{45FE6B2E-2D17-E92B-EBBB-CF0936737D61}"/>
              </a:ext>
            </a:extLst>
          </p:cNvPr>
          <p:cNvGraphicFramePr>
            <a:graphicFrameLocks noGrp="1"/>
          </p:cNvGraphicFramePr>
          <p:nvPr>
            <p:ph idx="1"/>
            <p:extLst>
              <p:ext uri="{D42A27DB-BD31-4B8C-83A1-F6EECF244321}">
                <p14:modId xmlns:p14="http://schemas.microsoft.com/office/powerpoint/2010/main" val="10769618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F072A58-BB7C-E376-5E2F-740866156B5D}"/>
              </a:ext>
            </a:extLst>
          </p:cNvPr>
          <p:cNvPicPr>
            <a:picLocks noChangeAspect="1"/>
          </p:cNvPicPr>
          <p:nvPr/>
        </p:nvPicPr>
        <p:blipFill>
          <a:blip r:embed="rId7"/>
          <a:stretch>
            <a:fillRect/>
          </a:stretch>
        </p:blipFill>
        <p:spPr>
          <a:xfrm>
            <a:off x="8914943" y="6114946"/>
            <a:ext cx="3277057" cy="743054"/>
          </a:xfrm>
          <a:prstGeom prst="rect">
            <a:avLst/>
          </a:prstGeom>
        </p:spPr>
      </p:pic>
    </p:spTree>
    <p:extLst>
      <p:ext uri="{BB962C8B-B14F-4D97-AF65-F5344CB8AC3E}">
        <p14:creationId xmlns:p14="http://schemas.microsoft.com/office/powerpoint/2010/main" val="2893827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7BC43-3745-D971-842C-6469D6575221}"/>
              </a:ext>
            </a:extLst>
          </p:cNvPr>
          <p:cNvSpPr>
            <a:spLocks noGrp="1"/>
          </p:cNvSpPr>
          <p:nvPr>
            <p:ph type="title"/>
          </p:nvPr>
        </p:nvSpPr>
        <p:spPr>
          <a:xfrm>
            <a:off x="1371597" y="348865"/>
            <a:ext cx="10044023" cy="877729"/>
          </a:xfrm>
        </p:spPr>
        <p:txBody>
          <a:bodyPr anchor="ctr">
            <a:normAutofit/>
          </a:bodyPr>
          <a:lstStyle/>
          <a:p>
            <a:br>
              <a:rPr kumimoji="0" lang="en-US" altLang="en-US" sz="2800" b="0"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endParaRPr lang="en-US" sz="2800" dirty="0">
              <a:solidFill>
                <a:srgbClr val="FFFFFF"/>
              </a:solidFill>
            </a:endParaRPr>
          </a:p>
        </p:txBody>
      </p:sp>
      <p:graphicFrame>
        <p:nvGraphicFramePr>
          <p:cNvPr id="6" name="Rectangle 1">
            <a:extLst>
              <a:ext uri="{FF2B5EF4-FFF2-40B4-BE49-F238E27FC236}">
                <a16:creationId xmlns:a16="http://schemas.microsoft.com/office/drawing/2014/main" id="{390EF960-257B-346D-60DD-9D9DE4290051}"/>
              </a:ext>
            </a:extLst>
          </p:cNvPr>
          <p:cNvGraphicFramePr>
            <a:graphicFrameLocks noGrp="1"/>
          </p:cNvGraphicFramePr>
          <p:nvPr>
            <p:ph idx="1"/>
            <p:extLst>
              <p:ext uri="{D42A27DB-BD31-4B8C-83A1-F6EECF244321}">
                <p14:modId xmlns:p14="http://schemas.microsoft.com/office/powerpoint/2010/main" val="3923493023"/>
              </p:ext>
            </p:extLst>
          </p:nvPr>
        </p:nvGraphicFramePr>
        <p:xfrm>
          <a:off x="487791" y="1768450"/>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6F0ADCA-7E44-7A52-0A5F-3AE7E3C483E1}"/>
              </a:ext>
            </a:extLst>
          </p:cNvPr>
          <p:cNvSpPr txBox="1"/>
          <p:nvPr/>
        </p:nvSpPr>
        <p:spPr>
          <a:xfrm>
            <a:off x="213360" y="254000"/>
            <a:ext cx="7139117" cy="707886"/>
          </a:xfrm>
          <a:prstGeom prst="rect">
            <a:avLst/>
          </a:prstGeom>
          <a:noFill/>
        </p:spPr>
        <p:txBody>
          <a:bodyPr wrap="square" rtlCol="0">
            <a:spAutoFit/>
          </a:bodyPr>
          <a:lstStyle/>
          <a:p>
            <a:r>
              <a:rPr lang="lv-LV" sz="4000" b="1" dirty="0">
                <a:solidFill>
                  <a:schemeClr val="bg2"/>
                </a:solidFill>
                <a:latin typeface="+mj-lt"/>
              </a:rPr>
              <a:t>USEFUL INFO</a:t>
            </a:r>
            <a:endParaRPr lang="en-US" sz="4000" b="1" dirty="0">
              <a:solidFill>
                <a:schemeClr val="bg2"/>
              </a:solidFill>
              <a:latin typeface="+mj-lt"/>
            </a:endParaRPr>
          </a:p>
        </p:txBody>
      </p:sp>
    </p:spTree>
    <p:extLst>
      <p:ext uri="{BB962C8B-B14F-4D97-AF65-F5344CB8AC3E}">
        <p14:creationId xmlns:p14="http://schemas.microsoft.com/office/powerpoint/2010/main" val="271058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CC2DB-A44C-6830-5FFC-7BC3B69611A0}"/>
              </a:ext>
            </a:extLst>
          </p:cNvPr>
          <p:cNvSpPr>
            <a:spLocks noGrp="1"/>
          </p:cNvSpPr>
          <p:nvPr>
            <p:ph type="title"/>
          </p:nvPr>
        </p:nvSpPr>
        <p:spPr>
          <a:xfrm>
            <a:off x="572493" y="238539"/>
            <a:ext cx="11018520" cy="1434415"/>
          </a:xfrm>
        </p:spPr>
        <p:txBody>
          <a:bodyPr anchor="b">
            <a:normAutofit/>
          </a:bodyPr>
          <a:lstStyle/>
          <a:p>
            <a:r>
              <a:rPr lang="en-US" altLang="en-US" sz="4600" b="1" u="sng">
                <a:latin typeface="Calibri" panose="020F0502020204030204" pitchFamily="34" charset="0"/>
                <a:ea typeface="Times New Roman" panose="02020603050405020304" pitchFamily="18" charset="0"/>
                <a:cs typeface="Calibri" panose="020F0502020204030204" pitchFamily="34" charset="0"/>
              </a:rPr>
              <a:t>ADDITIONAL REGULATION</a:t>
            </a:r>
            <a:br>
              <a:rPr kumimoji="0" lang="en-US" altLang="en-US" sz="4600" b="0" i="0" u="none" strike="noStrike" cap="none" normalizeH="0" baseline="0">
                <a:ln>
                  <a:noFill/>
                </a:ln>
                <a:effectLst/>
              </a:rPr>
            </a:br>
            <a:endParaRPr lang="en-US" sz="46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8E4FA4A0-B313-C45F-9E7A-79D7576D57EF}"/>
              </a:ext>
            </a:extLst>
          </p:cNvPr>
          <p:cNvSpPr>
            <a:spLocks noGrp="1" noChangeArrowheads="1"/>
          </p:cNvSpPr>
          <p:nvPr>
            <p:ph idx="1"/>
          </p:nvPr>
        </p:nvSpPr>
        <p:spPr bwMode="auto">
          <a:xfrm>
            <a:off x="0" y="2071316"/>
            <a:ext cx="8046719" cy="6127804"/>
          </a:xfrm>
          <a:prstGeom prst="rect">
            <a:avLst/>
          </a:prstGeom>
        </p:spPr>
        <p:txBody>
          <a:bodyPr vert="horz" lIns="269790" tIns="0" rIns="358662" bIns="0" numCol="1"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Char char="•"/>
              <a:tabLst/>
            </a:pPr>
            <a:r>
              <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During the event, it is not allowed for drivers to drift outside the track on the track territory, any time! In the regulations this point is added and have even the possibility of being disqualified.</a:t>
            </a:r>
            <a:r>
              <a:rPr lang="lv-LV" altLang="en-US" sz="1200" dirty="0">
                <a:latin typeface="Calibri" panose="020F0502020204030204" pitchFamily="34" charset="0"/>
                <a:ea typeface="Times New Roman" panose="02020603050405020304" pitchFamily="18" charset="0"/>
                <a:cs typeface="Calibri" panose="020F0502020204030204" pitchFamily="34" charset="0"/>
              </a:rPr>
              <a:t> </a:t>
            </a:r>
            <a:r>
              <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During the event, it is </a:t>
            </a:r>
            <a:r>
              <a:rPr kumimoji="0" lang="en-US" altLang="en-US" sz="1200" b="1"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strictly forbidden</a:t>
            </a:r>
            <a:r>
              <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to drift on the way to the starting zone or after the finish. The first offense will be fined with up to 100 EUR. </a:t>
            </a:r>
            <a:endParaRPr kumimoji="0" lang="en-US" altLang="en-US" sz="1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sz="12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Doing a standing burnout is strictly forbidden.</a:t>
            </a:r>
            <a:endParaRPr kumimoji="0" lang="en-US" altLang="en-US" sz="1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Drivers are not allowed to drift outside their runs.</a:t>
            </a:r>
            <a:endParaRPr kumimoji="0" lang="en-US" altLang="en-US" sz="1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During the event, each driver is fully responsible for their actions on the track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and</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for the safety of themselves and others.</a:t>
            </a:r>
            <a:endParaRPr kumimoji="0" lang="en-US" altLang="en-US" sz="1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During the event, on the track territory leading from the service park to the start zone, a driver takes full responsibility of any accidents with people, who might be on the track. It is suggested to drive no faster than 10 km/h from the service park to the start zone. If driver is </a:t>
            </a:r>
            <a:r>
              <a:rPr kumimoji="0" lang="en-US" altLang="en-US" sz="12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catched</a:t>
            </a: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with faster </a:t>
            </a:r>
            <a:endParaRPr lang="lv-LV"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0" fontAlgn="base" latinLnBrk="0" hangingPunct="0">
              <a:spcBef>
                <a:spcPct val="0"/>
              </a:spcBef>
              <a:spcAft>
                <a:spcPts val="600"/>
              </a:spcAft>
              <a:buClrTx/>
              <a:buSzTx/>
              <a:buNone/>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speed or drifting from the service park to the start zone, drift organizer can put penalty - 100 </a:t>
            </a:r>
            <a:r>
              <a:rPr kumimoji="0" lang="en-US" altLang="en-US" sz="12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eur</a:t>
            </a:r>
            <a:endParaRPr kumimoji="0" lang="en-US" altLang="en-US" sz="1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The service park will be located in the track territory, where only the race car and service car are allowed to enter.</a:t>
            </a:r>
            <a:endParaRPr kumimoji="0" lang="en-US" altLang="en-US" sz="1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The maximum allowed speed in the service park is 10 km/h. For the first time, speeding can be punished with a warning or a fine, but if any driver or drivers representative violates this rule with the race and/or service car repeatedly, they will not be allowed to enter the service park anymore.</a:t>
            </a:r>
            <a:endParaRPr kumimoji="0" lang="en-US" altLang="en-US" sz="1200" b="0" i="0" u="none" strike="noStrike" cap="none" normalizeH="0" baseline="0" dirty="0">
              <a:ln>
                <a:noFill/>
              </a:ln>
              <a:effectLst/>
              <a:latin typeface="Arial" panose="020B0604020202020204" pitchFamily="34" charset="0"/>
            </a:endParaRPr>
          </a:p>
        </p:txBody>
      </p:sp>
      <p:pic>
        <p:nvPicPr>
          <p:cNvPr id="6" name="Picture 5" descr="Finish line">
            <a:extLst>
              <a:ext uri="{FF2B5EF4-FFF2-40B4-BE49-F238E27FC236}">
                <a16:creationId xmlns:a16="http://schemas.microsoft.com/office/drawing/2014/main" id="{DCA49CCF-8301-74F8-C54B-8B59ECD28F51}"/>
              </a:ext>
            </a:extLst>
          </p:cNvPr>
          <p:cNvPicPr>
            <a:picLocks noChangeAspect="1"/>
          </p:cNvPicPr>
          <p:nvPr/>
        </p:nvPicPr>
        <p:blipFill>
          <a:blip r:embed="rId2"/>
          <a:srcRect l="34040" r="11604"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405689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E7DDE68-D540-1E4A-D9F3-F351BA87AEF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500" b="1" kern="1200" dirty="0">
                <a:solidFill>
                  <a:srgbClr val="FFFFFF"/>
                </a:solidFill>
                <a:ea typeface="+mj-ea"/>
                <a:cs typeface="+mj-cs"/>
                <a:hlinkClick r:id="rId2">
                  <a:extLst>
                    <a:ext uri="{A12FA001-AC4F-418D-AE19-62706E023703}">
                      <ahyp:hlinkClr xmlns:ahyp="http://schemas.microsoft.com/office/drawing/2018/hyperlinkcolor" val="tx"/>
                    </a:ext>
                  </a:extLst>
                </a:hlinkClick>
              </a:rPr>
              <a:t>LATVIA DRIFT OFFICIAL CHAT FOR THIS EVENT:</a:t>
            </a:r>
            <a:br>
              <a:rPr lang="en-US" sz="2500" kern="1200" dirty="0">
                <a:solidFill>
                  <a:srgbClr val="FFFFFF"/>
                </a:solidFill>
                <a:latin typeface="+mj-lt"/>
                <a:ea typeface="+mj-ea"/>
                <a:cs typeface="+mj-cs"/>
              </a:rPr>
            </a:br>
            <a:endParaRPr lang="en-US" sz="2500" kern="1200" dirty="0">
              <a:solidFill>
                <a:srgbClr val="FFFFFF"/>
              </a:solidFill>
              <a:latin typeface="+mj-lt"/>
              <a:ea typeface="+mj-ea"/>
              <a:cs typeface="+mj-cs"/>
            </a:endParaRPr>
          </a:p>
        </p:txBody>
      </p:sp>
      <p:pic>
        <p:nvPicPr>
          <p:cNvPr id="9" name="Content Placeholder 8" descr="A green and white logo&#10;&#10;AI-generated content may be incorrect.">
            <a:extLst>
              <a:ext uri="{FF2B5EF4-FFF2-40B4-BE49-F238E27FC236}">
                <a16:creationId xmlns:a16="http://schemas.microsoft.com/office/drawing/2014/main" id="{329852F3-7755-95FB-7501-2848BD30329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7411" t="16997" r="14733" b="21257"/>
          <a:stretch>
            <a:fillRect/>
          </a:stretch>
        </p:blipFill>
        <p:spPr>
          <a:xfrm>
            <a:off x="4502428" y="1579749"/>
            <a:ext cx="7225748" cy="3698502"/>
          </a:xfrm>
          <a:prstGeom prst="rect">
            <a:avLst/>
          </a:prstGeom>
        </p:spPr>
      </p:pic>
      <p:sp>
        <p:nvSpPr>
          <p:cNvPr id="3" name="TextBox 2">
            <a:extLst>
              <a:ext uri="{FF2B5EF4-FFF2-40B4-BE49-F238E27FC236}">
                <a16:creationId xmlns:a16="http://schemas.microsoft.com/office/drawing/2014/main" id="{183CD384-AACA-A460-0BEE-EA8CD542D913}"/>
              </a:ext>
            </a:extLst>
          </p:cNvPr>
          <p:cNvSpPr txBox="1"/>
          <p:nvPr/>
        </p:nvSpPr>
        <p:spPr>
          <a:xfrm>
            <a:off x="5110480" y="5638800"/>
            <a:ext cx="5902960" cy="646331"/>
          </a:xfrm>
          <a:prstGeom prst="rect">
            <a:avLst/>
          </a:prstGeom>
          <a:noFill/>
        </p:spPr>
        <p:txBody>
          <a:bodyPr wrap="square" rtlCol="0">
            <a:spAutoFit/>
          </a:bodyPr>
          <a:lstStyle/>
          <a:p>
            <a:r>
              <a:rPr lang="en-US" dirty="0">
                <a:hlinkClick r:id="rId4"/>
              </a:rPr>
              <a:t>https://chat.whatsapp.com/HDO1YszvJWsL1TPBx1v3kZ</a:t>
            </a:r>
            <a:endParaRPr lang="lv-LV" dirty="0"/>
          </a:p>
          <a:p>
            <a:endParaRPr lang="en-US" dirty="0"/>
          </a:p>
        </p:txBody>
      </p:sp>
    </p:spTree>
    <p:extLst>
      <p:ext uri="{BB962C8B-B14F-4D97-AF65-F5344CB8AC3E}">
        <p14:creationId xmlns:p14="http://schemas.microsoft.com/office/powerpoint/2010/main" val="4016707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A716-4026-9319-546F-2417FBB73584}"/>
              </a:ext>
            </a:extLst>
          </p:cNvPr>
          <p:cNvSpPr>
            <a:spLocks noGrp="1"/>
          </p:cNvSpPr>
          <p:nvPr>
            <p:ph type="title"/>
          </p:nvPr>
        </p:nvSpPr>
        <p:spPr>
          <a:xfrm>
            <a:off x="1828800" y="6071297"/>
            <a:ext cx="9144000" cy="786703"/>
          </a:xfrm>
        </p:spPr>
        <p:txBody>
          <a:bodyPr vert="horz" lIns="91440" tIns="45720" rIns="91440" bIns="45720" rtlCol="0" anchor="b">
            <a:normAutofit/>
          </a:bodyPr>
          <a:lstStyle/>
          <a:p>
            <a:pPr algn="ctr"/>
            <a:r>
              <a:rPr lang="en-US" sz="3600" b="1"/>
              <a:t>FINE 50 EUR FOR EACH CASE!</a:t>
            </a:r>
          </a:p>
        </p:txBody>
      </p:sp>
      <p:grpSp>
        <p:nvGrpSpPr>
          <p:cNvPr id="10" name="Group 9">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1" name="Rectangle 10">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ontent Placeholder 6">
            <a:extLst>
              <a:ext uri="{FF2B5EF4-FFF2-40B4-BE49-F238E27FC236}">
                <a16:creationId xmlns:a16="http://schemas.microsoft.com/office/drawing/2014/main" id="{D3BABA3D-E104-698B-CAB8-538BD79758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882" y="0"/>
            <a:ext cx="8945405" cy="5963603"/>
          </a:xfrm>
          <a:prstGeom prst="rect">
            <a:avLst/>
          </a:prstGeom>
        </p:spPr>
      </p:pic>
    </p:spTree>
    <p:extLst>
      <p:ext uri="{BB962C8B-B14F-4D97-AF65-F5344CB8AC3E}">
        <p14:creationId xmlns:p14="http://schemas.microsoft.com/office/powerpoint/2010/main" val="165838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382FA2C-7A99-2876-F172-3ED6C4053B2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effectLst/>
                <a:ea typeface="+mj-ea"/>
                <a:cs typeface="+mj-cs"/>
              </a:rPr>
              <a:t>PLEASE JOIN THE SPORTITY APP</a:t>
            </a:r>
            <a:br>
              <a:rPr lang="en-US" sz="4000" kern="1200" dirty="0">
                <a:solidFill>
                  <a:srgbClr val="FFFFFF"/>
                </a:solidFill>
                <a:effectLst/>
                <a:latin typeface="+mj-lt"/>
                <a:ea typeface="+mj-ea"/>
                <a:cs typeface="+mj-cs"/>
              </a:rPr>
            </a:br>
            <a:endParaRPr lang="en-US" sz="40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3AEB878A-7CAC-D803-0D69-DEFA901CBC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02428" y="881924"/>
            <a:ext cx="7225748" cy="5094152"/>
          </a:xfrm>
          <a:prstGeom prst="rect">
            <a:avLst/>
          </a:prstGeom>
          <a:noFill/>
        </p:spPr>
      </p:pic>
    </p:spTree>
    <p:extLst>
      <p:ext uri="{BB962C8B-B14F-4D97-AF65-F5344CB8AC3E}">
        <p14:creationId xmlns:p14="http://schemas.microsoft.com/office/powerpoint/2010/main" val="933684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4207D90-001A-EA1F-BC97-81C88C6B656B}"/>
              </a:ext>
            </a:extLst>
          </p:cNvPr>
          <p:cNvSpPr>
            <a:spLocks noGrp="1"/>
          </p:cNvSpPr>
          <p:nvPr>
            <p:ph type="title"/>
          </p:nvPr>
        </p:nvSpPr>
        <p:spPr>
          <a:xfrm>
            <a:off x="838200" y="365125"/>
            <a:ext cx="5393361" cy="1325563"/>
          </a:xfrm>
        </p:spPr>
        <p:txBody>
          <a:bodyPr vert="horz" lIns="91440" tIns="45720" rIns="91440" bIns="45720" rtlCol="0" anchor="ctr">
            <a:normAutofit fontScale="90000"/>
          </a:bodyPr>
          <a:lstStyle/>
          <a:p>
            <a:pPr marL="342900" marR="0" indent="-342900"/>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br>
              <a:rPr lang="en-US" sz="1100" b="1" kern="1200">
                <a:solidFill>
                  <a:schemeClr val="tx1"/>
                </a:solidFill>
                <a:effectLst/>
                <a:latin typeface="+mj-lt"/>
                <a:ea typeface="+mj-ea"/>
                <a:cs typeface="+mj-cs"/>
              </a:rPr>
            </a:br>
            <a:endParaRPr lang="en-US" sz="1100" kern="1200">
              <a:solidFill>
                <a:schemeClr val="tx1"/>
              </a:solidFill>
              <a:latin typeface="+mj-lt"/>
              <a:ea typeface="+mj-ea"/>
              <a:cs typeface="+mj-cs"/>
            </a:endParaRPr>
          </a:p>
        </p:txBody>
      </p:sp>
      <p:sp>
        <p:nvSpPr>
          <p:cNvPr id="28" name="Freeform: Shape 27">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7865FB4-0C6E-8D66-76A2-7220B837D9E3}"/>
              </a:ext>
            </a:extLst>
          </p:cNvPr>
          <p:cNvSpPr txBox="1"/>
          <p:nvPr/>
        </p:nvSpPr>
        <p:spPr>
          <a:xfrm>
            <a:off x="53254" y="132080"/>
            <a:ext cx="6178307" cy="699008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1" dirty="0">
                <a:effectLst/>
              </a:rPr>
              <a:t>WHERE TO EAT?</a:t>
            </a:r>
            <a:br>
              <a:rPr lang="en-US" sz="1600" dirty="0">
                <a:effectLst/>
              </a:rPr>
            </a:br>
            <a:r>
              <a:rPr lang="en-US" sz="1600" b="1" dirty="0">
                <a:effectLst/>
              </a:rPr>
              <a:t>There will be food court in track, starting from Saturday morning, also there will be breakfast options every morning.</a:t>
            </a:r>
            <a:br>
              <a:rPr lang="en-US" sz="1600" dirty="0">
                <a:effectLst/>
              </a:rPr>
            </a:br>
            <a:r>
              <a:rPr lang="en-US" sz="1600" b="1" dirty="0">
                <a:effectLst/>
              </a:rPr>
              <a:t>If you go outside and visit city </a:t>
            </a:r>
            <a:r>
              <a:rPr lang="en-US" sz="1600" b="1" dirty="0" err="1">
                <a:effectLst/>
              </a:rPr>
              <a:t>Jēkabpils</a:t>
            </a:r>
            <a:r>
              <a:rPr lang="en-US" sz="1600" b="1" dirty="0">
                <a:effectLst/>
              </a:rPr>
              <a:t> </a:t>
            </a:r>
            <a:r>
              <a:rPr lang="lv-LV" sz="1600" b="1" dirty="0" err="1">
                <a:effectLst/>
              </a:rPr>
              <a:t>there</a:t>
            </a:r>
            <a:r>
              <a:rPr lang="lv-LV" sz="1600" b="1" dirty="0">
                <a:effectLst/>
              </a:rPr>
              <a:t> </a:t>
            </a:r>
            <a:r>
              <a:rPr lang="lv-LV" sz="1600" b="1" dirty="0" err="1">
                <a:effectLst/>
              </a:rPr>
              <a:t>is</a:t>
            </a:r>
            <a:r>
              <a:rPr lang="lv-LV" sz="1600" b="1" dirty="0">
                <a:effectLst/>
              </a:rPr>
              <a:t> </a:t>
            </a:r>
            <a:r>
              <a:rPr lang="lv-LV" sz="1600" b="1" dirty="0" err="1">
                <a:effectLst/>
              </a:rPr>
              <a:t>plenty</a:t>
            </a:r>
            <a:r>
              <a:rPr lang="lv-LV" sz="1600" b="1" dirty="0">
                <a:effectLst/>
              </a:rPr>
              <a:t> </a:t>
            </a:r>
            <a:r>
              <a:rPr lang="lv-LV" sz="1600" b="1" dirty="0" err="1">
                <a:effectLst/>
              </a:rPr>
              <a:t>of</a:t>
            </a:r>
            <a:r>
              <a:rPr lang="lv-LV" sz="1600" b="1" dirty="0">
                <a:effectLst/>
              </a:rPr>
              <a:t> </a:t>
            </a:r>
            <a:r>
              <a:rPr lang="lv-LV" sz="1600" b="1" dirty="0" err="1">
                <a:effectLst/>
              </a:rPr>
              <a:t>place</a:t>
            </a:r>
            <a:r>
              <a:rPr lang="lv-LV" sz="1600" b="1" dirty="0" err="1"/>
              <a:t>s</a:t>
            </a:r>
            <a:r>
              <a:rPr lang="lv-LV" sz="1600" b="1" dirty="0"/>
              <a:t> to </a:t>
            </a:r>
            <a:r>
              <a:rPr lang="lv-LV" sz="1600" b="1" dirty="0" err="1"/>
              <a:t>eat</a:t>
            </a:r>
            <a:r>
              <a:rPr lang="lv-LV" sz="1600" b="1" dirty="0"/>
              <a:t> just </a:t>
            </a:r>
            <a:r>
              <a:rPr lang="lv-LV" sz="1600" b="1" dirty="0" err="1"/>
              <a:t>please</a:t>
            </a:r>
            <a:r>
              <a:rPr lang="lv-LV" sz="1600" b="1" dirty="0"/>
              <a:t> </a:t>
            </a:r>
            <a:r>
              <a:rPr lang="lv-LV" sz="1600" b="1" dirty="0" err="1"/>
              <a:t>check</a:t>
            </a:r>
            <a:r>
              <a:rPr lang="lv-LV" sz="1600" b="1" dirty="0"/>
              <a:t> </a:t>
            </a:r>
            <a:r>
              <a:rPr lang="lv-LV" sz="1600" b="1" dirty="0" err="1"/>
              <a:t>working</a:t>
            </a:r>
            <a:r>
              <a:rPr lang="lv-LV" sz="1600" b="1" dirty="0"/>
              <a:t> </a:t>
            </a:r>
            <a:r>
              <a:rPr lang="lv-LV" sz="1600" b="1" dirty="0" err="1"/>
              <a:t>hours</a:t>
            </a:r>
            <a:r>
              <a:rPr lang="lv-LV" sz="1600" b="1" dirty="0"/>
              <a:t>.</a:t>
            </a:r>
            <a:br>
              <a:rPr lang="en-US" sz="1600" dirty="0">
                <a:effectLst/>
              </a:rPr>
            </a:br>
            <a:r>
              <a:rPr lang="en-US" sz="1600" dirty="0">
                <a:effectLst/>
              </a:rPr>
              <a:t> </a:t>
            </a:r>
            <a:br>
              <a:rPr lang="en-US" sz="1600" dirty="0">
                <a:effectLst/>
              </a:rPr>
            </a:br>
            <a:r>
              <a:rPr lang="en-US" sz="1600" b="1" i="1" dirty="0">
                <a:effectLst/>
              </a:rPr>
              <a:t>It is strictly forbidden to bring glass bottles and heavy alcohol into the paddock and race area, also forbidden to drink heavy alcohol in race time in you paddock area!</a:t>
            </a:r>
          </a:p>
          <a:p>
            <a:pPr indent="-228600">
              <a:lnSpc>
                <a:spcPct val="90000"/>
              </a:lnSpc>
              <a:spcAft>
                <a:spcPts val="600"/>
              </a:spcAft>
              <a:buFont typeface="Arial" panose="020B0604020202020204" pitchFamily="34" charset="0"/>
              <a:buChar char="•"/>
            </a:pPr>
            <a:endParaRPr lang="en-US" sz="1600" b="1" i="1" dirty="0">
              <a:effectLst/>
            </a:endParaRPr>
          </a:p>
          <a:p>
            <a:pPr indent="-228600">
              <a:lnSpc>
                <a:spcPct val="90000"/>
              </a:lnSpc>
              <a:spcAft>
                <a:spcPts val="600"/>
              </a:spcAft>
              <a:buFont typeface="Arial" panose="020B0604020202020204" pitchFamily="34" charset="0"/>
              <a:buChar char="•"/>
            </a:pPr>
            <a:r>
              <a:rPr lang="en-US" sz="1600" b="1" dirty="0"/>
              <a:t>WHERE TO SLEEP?</a:t>
            </a:r>
            <a:br>
              <a:rPr lang="en-US" sz="1600" dirty="0">
                <a:effectLst/>
              </a:rPr>
            </a:br>
            <a:r>
              <a:rPr lang="en-US" sz="1600" dirty="0">
                <a:effectLst/>
              </a:rPr>
              <a:t>     </a:t>
            </a:r>
            <a:r>
              <a:rPr lang="en-US" sz="1600" b="1" u="sng" dirty="0">
                <a:effectLst/>
                <a:hlinkClick r:id="rId2"/>
              </a:rPr>
              <a:t>WWW.BOOKING.COM</a:t>
            </a:r>
            <a:r>
              <a:rPr lang="lv-LV" sz="1600" b="1" u="sng" dirty="0">
                <a:effectLst/>
              </a:rPr>
              <a:t>, </a:t>
            </a:r>
            <a:r>
              <a:rPr lang="lv-LV" sz="1600" b="1" u="sng" dirty="0" err="1">
                <a:effectLst/>
              </a:rPr>
              <a:t>but</a:t>
            </a:r>
            <a:r>
              <a:rPr lang="lv-LV" sz="1600" b="1" u="sng" dirty="0">
                <a:effectLst/>
              </a:rPr>
              <a:t> </a:t>
            </a:r>
            <a:r>
              <a:rPr lang="lv-LV" sz="1600" b="1" u="sng" dirty="0" err="1">
                <a:effectLst/>
              </a:rPr>
              <a:t>check</a:t>
            </a:r>
            <a:r>
              <a:rPr lang="lv-LV" sz="1600" b="1" u="sng" dirty="0">
                <a:effectLst/>
              </a:rPr>
              <a:t> </a:t>
            </a:r>
            <a:r>
              <a:rPr lang="lv-LV" sz="1600" b="1" u="sng" dirty="0" err="1">
                <a:effectLst/>
              </a:rPr>
              <a:t>also</a:t>
            </a:r>
            <a:r>
              <a:rPr lang="lv-LV" sz="1600" b="1" u="sng" dirty="0">
                <a:effectLst/>
              </a:rPr>
              <a:t> </a:t>
            </a:r>
            <a:r>
              <a:rPr lang="lv-LV" sz="1600" b="1" u="sng" dirty="0" err="1">
                <a:effectLst/>
              </a:rPr>
              <a:t>for</a:t>
            </a:r>
            <a:r>
              <a:rPr lang="lv-LV" sz="1600" b="1" u="sng" dirty="0">
                <a:effectLst/>
              </a:rPr>
              <a:t> </a:t>
            </a:r>
            <a:r>
              <a:rPr lang="lv-LV" sz="1600" b="1" u="sng" dirty="0" err="1">
                <a:effectLst/>
              </a:rPr>
              <a:t>sure</a:t>
            </a:r>
            <a:r>
              <a:rPr lang="lv-LV" sz="1600" b="1" u="sng" dirty="0">
                <a:effectLst/>
              </a:rPr>
              <a:t> airbnb.com </a:t>
            </a:r>
            <a:r>
              <a:rPr lang="lv-LV" sz="1600" b="1" u="sng" dirty="0" err="1">
                <a:effectLst/>
              </a:rPr>
              <a:t>as</a:t>
            </a:r>
            <a:r>
              <a:rPr lang="lv-LV" sz="1600" b="1" u="sng" dirty="0">
                <a:effectLst/>
              </a:rPr>
              <a:t> </a:t>
            </a:r>
            <a:r>
              <a:rPr lang="lv-LV" sz="1600" b="1" u="sng" dirty="0" err="1">
                <a:effectLst/>
              </a:rPr>
              <a:t>there</a:t>
            </a:r>
            <a:r>
              <a:rPr lang="lv-LV" sz="1600" b="1" u="sng" dirty="0">
                <a:effectLst/>
              </a:rPr>
              <a:t> </a:t>
            </a:r>
            <a:r>
              <a:rPr lang="lv-LV" sz="1600" b="1" u="sng" dirty="0" err="1">
                <a:effectLst/>
              </a:rPr>
              <a:t>is</a:t>
            </a:r>
            <a:r>
              <a:rPr lang="lv-LV" sz="1600" b="1" u="sng" dirty="0">
                <a:effectLst/>
              </a:rPr>
              <a:t> </a:t>
            </a:r>
            <a:r>
              <a:rPr lang="lv-LV" sz="1600" b="1" u="sng" dirty="0" err="1">
                <a:effectLst/>
              </a:rPr>
              <a:t>many</a:t>
            </a:r>
            <a:r>
              <a:rPr lang="lv-LV" sz="1600" b="1" u="sng" dirty="0">
                <a:effectLst/>
              </a:rPr>
              <a:t> </a:t>
            </a:r>
            <a:r>
              <a:rPr lang="lv-LV" sz="1600" b="1" u="sng" dirty="0" err="1">
                <a:effectLst/>
              </a:rPr>
              <a:t>houses</a:t>
            </a:r>
            <a:r>
              <a:rPr lang="lv-LV" sz="1600" b="1" u="sng" dirty="0">
                <a:effectLst/>
              </a:rPr>
              <a:t>, </a:t>
            </a:r>
            <a:r>
              <a:rPr lang="lv-LV" sz="1600" b="1" u="sng" dirty="0" err="1">
                <a:effectLst/>
              </a:rPr>
              <a:t>and</a:t>
            </a:r>
            <a:r>
              <a:rPr lang="lv-LV" sz="1600" b="1" u="sng" dirty="0">
                <a:effectLst/>
              </a:rPr>
              <a:t> </a:t>
            </a:r>
            <a:r>
              <a:rPr lang="lv-LV" sz="1600" b="1" u="sng" dirty="0" err="1">
                <a:effectLst/>
              </a:rPr>
              <a:t>beautiful</a:t>
            </a:r>
            <a:r>
              <a:rPr lang="lv-LV" sz="1600" b="1" u="sng" dirty="0">
                <a:effectLst/>
              </a:rPr>
              <a:t> </a:t>
            </a:r>
            <a:r>
              <a:rPr lang="lv-LV" sz="1600" b="1" u="sng" dirty="0" err="1">
                <a:effectLst/>
              </a:rPr>
              <a:t>places</a:t>
            </a:r>
            <a:r>
              <a:rPr lang="lv-LV" sz="1600" b="1" u="sng" dirty="0">
                <a:effectLst/>
              </a:rPr>
              <a:t> </a:t>
            </a:r>
            <a:r>
              <a:rPr lang="lv-LV" sz="1600" b="1" u="sng" dirty="0" err="1">
                <a:effectLst/>
              </a:rPr>
              <a:t>which</a:t>
            </a:r>
            <a:r>
              <a:rPr lang="lv-LV" sz="1600" b="1" u="sng" dirty="0">
                <a:effectLst/>
              </a:rPr>
              <a:t> </a:t>
            </a:r>
            <a:r>
              <a:rPr lang="lv-LV" sz="1600" b="1" u="sng" dirty="0" err="1">
                <a:effectLst/>
              </a:rPr>
              <a:t>are</a:t>
            </a:r>
            <a:r>
              <a:rPr lang="lv-LV" sz="1600" b="1" u="sng" dirty="0">
                <a:effectLst/>
              </a:rPr>
              <a:t> </a:t>
            </a:r>
            <a:r>
              <a:rPr lang="lv-LV" sz="1600" b="1" u="sng" dirty="0" err="1">
                <a:effectLst/>
              </a:rPr>
              <a:t>not</a:t>
            </a:r>
            <a:r>
              <a:rPr lang="lv-LV" sz="1600" b="1" u="sng" dirty="0">
                <a:effectLst/>
              </a:rPr>
              <a:t> </a:t>
            </a:r>
            <a:r>
              <a:rPr lang="lv-LV" sz="1600" b="1" u="sng" dirty="0" err="1">
                <a:effectLst/>
              </a:rPr>
              <a:t>available</a:t>
            </a:r>
            <a:r>
              <a:rPr lang="lv-LV" sz="1600" b="1" u="sng" dirty="0">
                <a:effectLst/>
              </a:rPr>
              <a:t> </a:t>
            </a:r>
            <a:r>
              <a:rPr lang="lv-LV" sz="1600" b="1" u="sng" dirty="0" err="1">
                <a:effectLst/>
              </a:rPr>
              <a:t>in</a:t>
            </a:r>
            <a:r>
              <a:rPr lang="lv-LV" sz="1600" b="1" u="sng" dirty="0">
                <a:effectLst/>
              </a:rPr>
              <a:t> </a:t>
            </a:r>
            <a:r>
              <a:rPr lang="lv-LV" sz="1600" b="1" u="sng" dirty="0" err="1">
                <a:effectLst/>
              </a:rPr>
              <a:t>booking</a:t>
            </a:r>
            <a:r>
              <a:rPr lang="lv-LV" sz="1600" b="1" u="sng" dirty="0">
                <a:effectLst/>
              </a:rPr>
              <a:t>.</a:t>
            </a:r>
            <a:br>
              <a:rPr lang="en-US" sz="1600" dirty="0">
                <a:effectLst/>
              </a:rPr>
            </a:br>
            <a:r>
              <a:rPr lang="en-US" sz="1600" b="1" dirty="0">
                <a:effectLst/>
              </a:rPr>
              <a:t> </a:t>
            </a:r>
            <a:br>
              <a:rPr lang="en-US" sz="1600" dirty="0">
                <a:effectLst/>
              </a:rPr>
            </a:br>
            <a:r>
              <a:rPr lang="en-US" sz="1600" dirty="0">
                <a:effectLst/>
              </a:rPr>
              <a:t>DRIVERS ALSO HAVE THE OPPORTUNITY TO STAY OVERNIGHT AT THE TRACK</a:t>
            </a:r>
            <a:br>
              <a:rPr lang="en-US" sz="1600" dirty="0">
                <a:effectLst/>
              </a:rPr>
            </a:br>
            <a:r>
              <a:rPr lang="en-US" sz="1600" dirty="0">
                <a:effectLst/>
              </a:rPr>
              <a:t> </a:t>
            </a:r>
            <a:br>
              <a:rPr lang="en-US" sz="1600" dirty="0">
                <a:effectLst/>
              </a:rPr>
            </a:br>
            <a:r>
              <a:rPr lang="en-US" sz="1600" dirty="0">
                <a:effectLst/>
              </a:rPr>
              <a:t>If drivers stay overnight on the track, certain rules must be followed:</a:t>
            </a:r>
            <a:br>
              <a:rPr lang="en-US" sz="1600" dirty="0"/>
            </a:br>
            <a:r>
              <a:rPr lang="en-US" sz="1600" dirty="0">
                <a:effectLst/>
              </a:rPr>
              <a:t>if the driver stays in the trailer, the trailer must be "tucked in" in the participant's parking area, so that he is not visually visible much and that there is no mess around during the competition time.</a:t>
            </a:r>
            <a:br>
              <a:rPr lang="en-US" sz="1600" dirty="0">
                <a:effectLst/>
              </a:rPr>
            </a:br>
            <a:r>
              <a:rPr lang="en-US" sz="1600" dirty="0">
                <a:effectLst/>
              </a:rPr>
              <a:t>3. if the teams spend the night in tents, then the tents must also be visually "hidden" in the participant's paddock area front, so as  not to create an unsportsmanlike view of the drivers boxes and the park as a whole. </a:t>
            </a:r>
            <a:br>
              <a:rPr lang="en-US" sz="1600" dirty="0">
                <a:effectLst/>
              </a:rPr>
            </a:br>
            <a:r>
              <a:rPr lang="en-US" sz="1600" dirty="0">
                <a:effectLst/>
              </a:rPr>
              <a:t>The organizer has every right to ask you to drive the trailer or remove the tents at any time.</a:t>
            </a:r>
            <a:br>
              <a:rPr lang="en-US" sz="1100" dirty="0">
                <a:effectLst/>
              </a:rPr>
            </a:br>
            <a:endParaRPr lang="en-US" sz="1100" dirty="0"/>
          </a:p>
        </p:txBody>
      </p:sp>
      <p:sp>
        <p:nvSpPr>
          <p:cNvPr id="29" name="Oval 2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nooze with solid fill">
            <a:extLst>
              <a:ext uri="{FF2B5EF4-FFF2-40B4-BE49-F238E27FC236}">
                <a16:creationId xmlns:a16="http://schemas.microsoft.com/office/drawing/2014/main" id="{74052AE0-950B-68F3-7AAC-01B30BC0B630}"/>
              </a:ext>
            </a:extLst>
          </p:cNvPr>
          <p:cNvPicPr>
            <a:picLocks noChangeAspect="1"/>
          </p:cNvPicPr>
          <p:nvPr/>
        </p:nvPicPr>
        <p:blipFill>
          <a:blip>
            <a:extLst>
              <a:ext uri="{96DAC541-7B7A-43D3-8B79-37D633B846F1}">
                <asvg:svgBlip xmlns:asvg="http://schemas.microsoft.com/office/drawing/2016/SVG/main" r:embed="rId3"/>
              </a:ext>
            </a:extLst>
          </a:blip>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0" name="Freeform: Shape 29">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1" name="Straight Connector 3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87649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erial view of a race track&#10;&#10;AI-generated content may be incorrect.">
            <a:extLst>
              <a:ext uri="{FF2B5EF4-FFF2-40B4-BE49-F238E27FC236}">
                <a16:creationId xmlns:a16="http://schemas.microsoft.com/office/drawing/2014/main" id="{79C1F7AA-D3BA-57E6-C97D-B0A467AB2D83}"/>
              </a:ext>
            </a:extLst>
          </p:cNvPr>
          <p:cNvPicPr>
            <a:picLocks noChangeAspect="1"/>
          </p:cNvPicPr>
          <p:nvPr/>
        </p:nvPicPr>
        <p:blipFill>
          <a:blip r:embed="rId2" cstate="print">
            <a:extLst>
              <a:ext uri="{28A0092B-C50C-407E-A947-70E740481C1C}">
                <a14:useLocalDpi xmlns:a14="http://schemas.microsoft.com/office/drawing/2010/main" val="0"/>
              </a:ext>
            </a:extLst>
          </a:blip>
          <a:srcRect l="10463" r="1413"/>
          <a:stretch>
            <a:fillRect/>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192BFD-C542-8BB8-802A-88529F8DD95F}"/>
              </a:ext>
            </a:extLst>
          </p:cNvPr>
          <p:cNvSpPr>
            <a:spLocks noGrp="1"/>
          </p:cNvSpPr>
          <p:nvPr>
            <p:ph idx="1"/>
          </p:nvPr>
        </p:nvSpPr>
        <p:spPr>
          <a:xfrm>
            <a:off x="838200" y="2434201"/>
            <a:ext cx="3822189" cy="3742762"/>
          </a:xfrm>
        </p:spPr>
        <p:txBody>
          <a:bodyPr>
            <a:normAutofit/>
          </a:bodyPr>
          <a:lstStyle/>
          <a:p>
            <a:pPr marL="0" marR="0">
              <a:buNone/>
            </a:pPr>
            <a:r>
              <a:rPr lang="pl-PL" sz="2000" b="1" dirty="0">
                <a:effectLst/>
                <a:latin typeface="+mj-lt"/>
                <a:ea typeface="Times New Roman" panose="02020603050405020304" pitchFamily="18" charset="0"/>
              </a:rPr>
              <a:t>This document has no regulatory role. Information may be changed and updated. Official and current information will be published in </a:t>
            </a:r>
            <a:r>
              <a:rPr lang="lv-LV" sz="2000" b="1" dirty="0">
                <a:latin typeface="+mj-lt"/>
                <a:ea typeface="Times New Roman" panose="02020603050405020304" pitchFamily="18" charset="0"/>
              </a:rPr>
              <a:t>SPORTITY</a:t>
            </a:r>
            <a:endParaRPr lang="en-US" sz="2000" dirty="0">
              <a:effectLst/>
              <a:latin typeface="+mj-lt"/>
              <a:ea typeface="Times New Roman" panose="02020603050405020304" pitchFamily="18" charset="0"/>
            </a:endParaRPr>
          </a:p>
          <a:p>
            <a:pPr marL="0" marR="0"/>
            <a:r>
              <a:rPr lang="en-US" sz="2000" b="1" dirty="0">
                <a:effectLst/>
                <a:latin typeface="+mj-lt"/>
                <a:ea typeface="Times New Roman" panose="02020603050405020304" pitchFamily="18" charset="0"/>
              </a:rPr>
              <a:t>SEE YOU ALL IN RACE TRACK, WELCOME </a:t>
            </a:r>
            <a:endParaRPr lang="en-US" sz="2000" dirty="0">
              <a:effectLst/>
              <a:latin typeface="+mj-lt"/>
              <a:ea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1338879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1594-E22B-1F70-BE43-A08DD94749F0}"/>
              </a:ext>
            </a:extLst>
          </p:cNvPr>
          <p:cNvSpPr>
            <a:spLocks noGrp="1"/>
          </p:cNvSpPr>
          <p:nvPr>
            <p:ph type="title"/>
          </p:nvPr>
        </p:nvSpPr>
        <p:spPr>
          <a:xfrm>
            <a:off x="586478" y="1683756"/>
            <a:ext cx="3115265" cy="2396359"/>
          </a:xfrm>
        </p:spPr>
        <p:txBody>
          <a:bodyPr anchor="b">
            <a:normAutofit/>
          </a:bodyPr>
          <a:lstStyle/>
          <a:p>
            <a:pPr algn="r"/>
            <a:r>
              <a:rPr lang="pl-PL" sz="3700" b="1">
                <a:solidFill>
                  <a:srgbClr val="FFFFFF"/>
                </a:solidFill>
                <a:latin typeface="Calibri" panose="020F0502020204030204" pitchFamily="34" charset="0"/>
                <a:ea typeface="Times New Roman" panose="02020603050405020304" pitchFamily="18" charset="0"/>
              </a:rPr>
              <a:t>REGISTRATION FOR RACE</a:t>
            </a:r>
            <a:br>
              <a:rPr lang="en-US" sz="3700">
                <a:solidFill>
                  <a:srgbClr val="FFFFFF"/>
                </a:solidFill>
                <a:latin typeface="Times New Roman" panose="02020603050405020304" pitchFamily="18" charset="0"/>
                <a:ea typeface="Times New Roman" panose="02020603050405020304" pitchFamily="18" charset="0"/>
              </a:rPr>
            </a:br>
            <a:r>
              <a:rPr lang="en-US" sz="3700" b="1">
                <a:solidFill>
                  <a:srgbClr val="FFFFFF"/>
                </a:solidFill>
                <a:latin typeface="Calibri" panose="020F0502020204030204" pitchFamily="34" charset="0"/>
                <a:ea typeface="Times New Roman" panose="02020603050405020304" pitchFamily="18" charset="0"/>
              </a:rPr>
              <a:t> </a:t>
            </a:r>
            <a:br>
              <a:rPr lang="en-US" sz="3700">
                <a:solidFill>
                  <a:srgbClr val="FFFFFF"/>
                </a:solidFill>
                <a:latin typeface="Times New Roman" panose="02020603050405020304" pitchFamily="18" charset="0"/>
                <a:ea typeface="Times New Roman" panose="02020603050405020304" pitchFamily="18" charset="0"/>
              </a:rPr>
            </a:br>
            <a:endParaRPr lang="en-US" sz="3700">
              <a:solidFill>
                <a:srgbClr val="FFFFFF"/>
              </a:solidFill>
            </a:endParaRPr>
          </a:p>
        </p:txBody>
      </p:sp>
      <p:graphicFrame>
        <p:nvGraphicFramePr>
          <p:cNvPr id="35" name="Content Placeholder 2">
            <a:extLst>
              <a:ext uri="{FF2B5EF4-FFF2-40B4-BE49-F238E27FC236}">
                <a16:creationId xmlns:a16="http://schemas.microsoft.com/office/drawing/2014/main" id="{AE94CA0A-6DF9-499F-9641-D300974ED1B5}"/>
              </a:ext>
            </a:extLst>
          </p:cNvPr>
          <p:cNvGraphicFramePr>
            <a:graphicFrameLocks noGrp="1"/>
          </p:cNvGraphicFramePr>
          <p:nvPr>
            <p:ph idx="1"/>
            <p:extLst>
              <p:ext uri="{D42A27DB-BD31-4B8C-83A1-F6EECF244321}">
                <p14:modId xmlns:p14="http://schemas.microsoft.com/office/powerpoint/2010/main" val="2157574377"/>
              </p:ext>
            </p:extLst>
          </p:nvPr>
        </p:nvGraphicFramePr>
        <p:xfrm>
          <a:off x="660400" y="4372200"/>
          <a:ext cx="11368685" cy="2506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37BDAA6-DCA8-3F82-EFB3-B4E0978C4D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070" y="22412"/>
            <a:ext cx="8041343" cy="4203745"/>
          </a:xfrm>
          <a:prstGeom prst="rect">
            <a:avLst/>
          </a:prstGeom>
        </p:spPr>
      </p:pic>
    </p:spTree>
    <p:extLst>
      <p:ext uri="{BB962C8B-B14F-4D97-AF65-F5344CB8AC3E}">
        <p14:creationId xmlns:p14="http://schemas.microsoft.com/office/powerpoint/2010/main" val="1439346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4639-F2DC-3237-69C7-94DFFEFFD111}"/>
              </a:ext>
            </a:extLst>
          </p:cNvPr>
          <p:cNvSpPr>
            <a:spLocks noGrp="1"/>
          </p:cNvSpPr>
          <p:nvPr>
            <p:ph type="title"/>
          </p:nvPr>
        </p:nvSpPr>
        <p:spPr>
          <a:xfrm>
            <a:off x="1208311" y="552616"/>
            <a:ext cx="10044023" cy="877729"/>
          </a:xfrm>
        </p:spPr>
        <p:txBody>
          <a:bodyPr anchor="ctr">
            <a:noAutofit/>
          </a:bodyPr>
          <a:lstStyle/>
          <a:p>
            <a:r>
              <a:rPr lang="pl-PL" sz="5400" b="1" dirty="0">
                <a:solidFill>
                  <a:srgbClr val="FFFFFF"/>
                </a:solidFill>
                <a:latin typeface="Calibri" panose="020F0502020204030204" pitchFamily="34" charset="0"/>
                <a:ea typeface="Times New Roman" panose="02020603050405020304" pitchFamily="18" charset="0"/>
              </a:rPr>
              <a:t>FOR MEDIA</a:t>
            </a:r>
            <a:br>
              <a:rPr lang="en-US" sz="5400" dirty="0">
                <a:solidFill>
                  <a:srgbClr val="FFFFFF"/>
                </a:solidFill>
                <a:latin typeface="Times New Roman" panose="02020603050405020304" pitchFamily="18" charset="0"/>
                <a:ea typeface="Times New Roman" panose="02020603050405020304" pitchFamily="18" charset="0"/>
              </a:rPr>
            </a:br>
            <a:endParaRPr lang="en-US" sz="5400" dirty="0">
              <a:solidFill>
                <a:srgbClr val="FFFFFF"/>
              </a:solidFill>
            </a:endParaRPr>
          </a:p>
        </p:txBody>
      </p:sp>
      <p:graphicFrame>
        <p:nvGraphicFramePr>
          <p:cNvPr id="5" name="Content Placeholder 2">
            <a:extLst>
              <a:ext uri="{FF2B5EF4-FFF2-40B4-BE49-F238E27FC236}">
                <a16:creationId xmlns:a16="http://schemas.microsoft.com/office/drawing/2014/main" id="{D31A98E8-6EC4-38D3-BF57-701EC3BE4454}"/>
              </a:ext>
            </a:extLst>
          </p:cNvPr>
          <p:cNvGraphicFramePr>
            <a:graphicFrameLocks noGrp="1"/>
          </p:cNvGraphicFramePr>
          <p:nvPr>
            <p:ph idx="1"/>
            <p:extLst>
              <p:ext uri="{D42A27DB-BD31-4B8C-83A1-F6EECF244321}">
                <p14:modId xmlns:p14="http://schemas.microsoft.com/office/powerpoint/2010/main" val="3732829562"/>
              </p:ext>
            </p:extLst>
          </p:nvPr>
        </p:nvGraphicFramePr>
        <p:xfrm>
          <a:off x="2669131" y="2835729"/>
          <a:ext cx="6639560" cy="331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7F15EE0-1D41-0852-BADC-32ABD540E56B}"/>
              </a:ext>
            </a:extLst>
          </p:cNvPr>
          <p:cNvSpPr txBox="1"/>
          <p:nvPr/>
        </p:nvSpPr>
        <p:spPr>
          <a:xfrm>
            <a:off x="134322" y="6211669"/>
            <a:ext cx="12192000" cy="646331"/>
          </a:xfrm>
          <a:prstGeom prst="rect">
            <a:avLst/>
          </a:prstGeom>
          <a:noFill/>
        </p:spPr>
        <p:txBody>
          <a:bodyPr wrap="square" rtlCol="0">
            <a:spAutoFit/>
          </a:bodyPr>
          <a:lstStyle/>
          <a:p>
            <a:pPr algn="ctr"/>
            <a:r>
              <a:rPr lang="en-US" dirty="0"/>
              <a:t>Media representatives who have already filled out the season application form and marked accreditation for the DRIFT Party in Baroni do not need to submit an additional accreditation request.</a:t>
            </a:r>
          </a:p>
        </p:txBody>
      </p:sp>
      <p:pic>
        <p:nvPicPr>
          <p:cNvPr id="6" name="Picture 5">
            <a:extLst>
              <a:ext uri="{FF2B5EF4-FFF2-40B4-BE49-F238E27FC236}">
                <a16:creationId xmlns:a16="http://schemas.microsoft.com/office/drawing/2014/main" id="{C35A3C6C-A85D-9A87-C82D-59630A678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692" y="0"/>
            <a:ext cx="4712437" cy="3141625"/>
          </a:xfrm>
          <a:prstGeom prst="rect">
            <a:avLst/>
          </a:prstGeom>
        </p:spPr>
      </p:pic>
    </p:spTree>
    <p:extLst>
      <p:ext uri="{BB962C8B-B14F-4D97-AF65-F5344CB8AC3E}">
        <p14:creationId xmlns:p14="http://schemas.microsoft.com/office/powerpoint/2010/main" val="272207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up of a blue and white striped fabric&#10;&#10;AI-generated content may be incorrect.">
            <a:extLst>
              <a:ext uri="{FF2B5EF4-FFF2-40B4-BE49-F238E27FC236}">
                <a16:creationId xmlns:a16="http://schemas.microsoft.com/office/drawing/2014/main" id="{4227634F-00FF-B582-4AC9-CD3150B4925E}"/>
              </a:ext>
            </a:extLst>
          </p:cNvPr>
          <p:cNvPicPr>
            <a:picLocks noChangeAspect="1"/>
          </p:cNvPicPr>
          <p:nvPr/>
        </p:nvPicPr>
        <p:blipFill>
          <a:blip r:embed="rId2">
            <a:duotone>
              <a:schemeClr val="bg2">
                <a:shade val="45000"/>
                <a:satMod val="135000"/>
              </a:schemeClr>
              <a:prstClr val="white"/>
            </a:duotone>
          </a:blip>
          <a:srcRect t="5329" r="3554" b="10561"/>
          <a:stretch>
            <a:fillRect/>
          </a:stretch>
        </p:blipFill>
        <p:spPr>
          <a:xfrm>
            <a:off x="20" y="10"/>
            <a:ext cx="12191980" cy="6857990"/>
          </a:xfrm>
          <a:prstGeom prst="rect">
            <a:avLst/>
          </a:prstGeom>
        </p:spPr>
      </p:pic>
      <p:sp>
        <p:nvSpPr>
          <p:cNvPr id="37" name="Rectangle 3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47474-D369-7B8A-AD3F-1B772782CEE3}"/>
              </a:ext>
            </a:extLst>
          </p:cNvPr>
          <p:cNvSpPr>
            <a:spLocks noGrp="1"/>
          </p:cNvSpPr>
          <p:nvPr>
            <p:ph type="title"/>
          </p:nvPr>
        </p:nvSpPr>
        <p:spPr>
          <a:xfrm>
            <a:off x="838200" y="1370965"/>
            <a:ext cx="10515600" cy="1325563"/>
          </a:xfrm>
        </p:spPr>
        <p:txBody>
          <a:bodyPr>
            <a:normAutofit/>
          </a:bodyPr>
          <a:lstStyle/>
          <a:p>
            <a:r>
              <a:rPr lang="en-US" b="1" dirty="0">
                <a:effectLst/>
                <a:ea typeface="Times New Roman" panose="02020603050405020304" pitchFamily="18" charset="0"/>
              </a:rPr>
              <a:t>DRIVER INFORMATION</a:t>
            </a:r>
            <a:br>
              <a:rPr lang="en-US" dirty="0">
                <a:effectLst/>
                <a:latin typeface="Times New Roman" panose="02020603050405020304" pitchFamily="18" charset="0"/>
                <a:ea typeface="Times New Roman" panose="02020603050405020304" pitchFamily="18" charset="0"/>
              </a:rPr>
            </a:br>
            <a:endParaRPr lang="en-US" dirty="0"/>
          </a:p>
        </p:txBody>
      </p:sp>
      <p:graphicFrame>
        <p:nvGraphicFramePr>
          <p:cNvPr id="6" name="Rectangle 1">
            <a:extLst>
              <a:ext uri="{FF2B5EF4-FFF2-40B4-BE49-F238E27FC236}">
                <a16:creationId xmlns:a16="http://schemas.microsoft.com/office/drawing/2014/main" id="{0C57BC8C-2E98-890E-23E5-4283B0541FE6}"/>
              </a:ext>
            </a:extLst>
          </p:cNvPr>
          <p:cNvGraphicFramePr>
            <a:graphicFrameLocks noGrp="1"/>
          </p:cNvGraphicFramePr>
          <p:nvPr>
            <p:ph idx="1"/>
            <p:extLst>
              <p:ext uri="{D42A27DB-BD31-4B8C-83A1-F6EECF244321}">
                <p14:modId xmlns:p14="http://schemas.microsoft.com/office/powerpoint/2010/main" val="15579072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580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3F54BB-6100-5D18-A5DC-ACE646E7F39B}"/>
              </a:ext>
            </a:extLst>
          </p:cNvPr>
          <p:cNvPicPr>
            <a:picLocks noChangeAspect="1"/>
          </p:cNvPicPr>
          <p:nvPr/>
        </p:nvPicPr>
        <p:blipFill>
          <a:blip r:embed="rId2">
            <a:duotone>
              <a:prstClr val="black"/>
              <a:schemeClr val="tx2">
                <a:tint val="45000"/>
                <a:satMod val="400000"/>
              </a:schemeClr>
            </a:duotone>
            <a:alphaModFix amt="25000"/>
          </a:blip>
          <a:srcRect t="8750" b="6981"/>
          <a:stretch>
            <a:fillRect/>
          </a:stretch>
        </p:blipFill>
        <p:spPr>
          <a:xfrm>
            <a:off x="20" y="0"/>
            <a:ext cx="12191980" cy="6857990"/>
          </a:xfrm>
          <a:prstGeom prst="rect">
            <a:avLst/>
          </a:prstGeom>
        </p:spPr>
      </p:pic>
      <p:sp>
        <p:nvSpPr>
          <p:cNvPr id="2" name="Title 1">
            <a:extLst>
              <a:ext uri="{FF2B5EF4-FFF2-40B4-BE49-F238E27FC236}">
                <a16:creationId xmlns:a16="http://schemas.microsoft.com/office/drawing/2014/main" id="{FB9720D9-DE0F-118C-AD80-1C60F1BF7667}"/>
              </a:ext>
            </a:extLst>
          </p:cNvPr>
          <p:cNvSpPr>
            <a:spLocks noGrp="1"/>
          </p:cNvSpPr>
          <p:nvPr>
            <p:ph type="title"/>
          </p:nvPr>
        </p:nvSpPr>
        <p:spPr>
          <a:xfrm>
            <a:off x="838200" y="365125"/>
            <a:ext cx="10515600" cy="1325563"/>
          </a:xfrm>
        </p:spPr>
        <p:txBody>
          <a:bodyPr>
            <a:normAutofit fontScale="90000"/>
          </a:bodyPr>
          <a:lstStyle/>
          <a:p>
            <a:r>
              <a:rPr lang="lv-LV" sz="3700" b="1" dirty="0">
                <a:effectLst/>
                <a:ea typeface="Times New Roman" panose="02020603050405020304" pitchFamily="18" charset="0"/>
              </a:rPr>
              <a:t>RACE TIME </a:t>
            </a:r>
            <a:r>
              <a:rPr lang="en-US" sz="3700" b="1" dirty="0">
                <a:effectLst/>
                <a:ea typeface="Times New Roman" panose="02020603050405020304" pitchFamily="18" charset="0"/>
              </a:rPr>
              <a:t>SCHEDULE</a:t>
            </a:r>
            <a:r>
              <a:rPr lang="lv-LV" sz="3700" b="1" dirty="0">
                <a:effectLst/>
                <a:ea typeface="Times New Roman" panose="02020603050405020304" pitchFamily="18" charset="0"/>
              </a:rPr>
              <a:t> V1</a:t>
            </a:r>
            <a:br>
              <a:rPr lang="en-US" sz="3700" b="1" dirty="0">
                <a:effectLst/>
                <a:ea typeface="Times New Roman" panose="02020603050405020304" pitchFamily="18" charset="0"/>
              </a:rPr>
            </a:br>
            <a:r>
              <a:rPr lang="lv-LV" sz="2000" b="1" dirty="0">
                <a:ea typeface="Times New Roman" panose="02020603050405020304" pitchFamily="18" charset="0"/>
              </a:rPr>
              <a:t>19</a:t>
            </a:r>
            <a:r>
              <a:rPr lang="lv-LV" sz="2000" b="1" dirty="0">
                <a:effectLst/>
                <a:ea typeface="Times New Roman" panose="02020603050405020304" pitchFamily="18" charset="0"/>
              </a:rPr>
              <a:t>.06.2026 FRIDAY 17:00-23:00 OPEN PADDOCK, FULL TIME TABLE PLEASE CHECK IN REGLAMENT</a:t>
            </a:r>
            <a:br>
              <a:rPr lang="lv-LV" sz="3700" b="1" dirty="0">
                <a:effectLst/>
                <a:latin typeface="Times New Roman" panose="02020603050405020304" pitchFamily="18" charset="0"/>
                <a:ea typeface="Times New Roman" panose="02020603050405020304" pitchFamily="18" charset="0"/>
              </a:rPr>
            </a:br>
            <a:br>
              <a:rPr lang="lv-LV" sz="3700" b="1" dirty="0">
                <a:latin typeface="Times New Roman" panose="02020603050405020304" pitchFamily="18" charset="0"/>
                <a:ea typeface="Times New Roman" panose="02020603050405020304" pitchFamily="18" charset="0"/>
              </a:rPr>
            </a:br>
            <a:r>
              <a:rPr lang="lv-LV" sz="3700" b="1" dirty="0">
                <a:ea typeface="Times New Roman" panose="02020603050405020304" pitchFamily="18" charset="0"/>
              </a:rPr>
              <a:t>20</a:t>
            </a:r>
            <a:r>
              <a:rPr lang="lv-LV" sz="3700" b="1" dirty="0">
                <a:effectLst/>
                <a:ea typeface="Times New Roman" panose="02020603050405020304" pitchFamily="18" charset="0"/>
              </a:rPr>
              <a:t>.06.202</a:t>
            </a:r>
            <a:r>
              <a:rPr lang="lv-LV" sz="3700" b="1" dirty="0">
                <a:ea typeface="Times New Roman" panose="02020603050405020304" pitchFamily="18" charset="0"/>
              </a:rPr>
              <a:t>6</a:t>
            </a:r>
            <a:r>
              <a:rPr lang="lv-LV" sz="3700" b="1" dirty="0">
                <a:effectLst/>
                <a:ea typeface="Times New Roman" panose="02020603050405020304" pitchFamily="18" charset="0"/>
              </a:rPr>
              <a:t> SATURDAY</a:t>
            </a:r>
            <a:endParaRPr lang="en-US" sz="3700" b="1" dirty="0"/>
          </a:p>
        </p:txBody>
      </p:sp>
      <p:graphicFrame>
        <p:nvGraphicFramePr>
          <p:cNvPr id="5" name="Content Placeholder 2">
            <a:extLst>
              <a:ext uri="{FF2B5EF4-FFF2-40B4-BE49-F238E27FC236}">
                <a16:creationId xmlns:a16="http://schemas.microsoft.com/office/drawing/2014/main" id="{97FAD725-1D5B-7F07-F58C-98CF3F3427B6}"/>
              </a:ext>
            </a:extLst>
          </p:cNvPr>
          <p:cNvGraphicFramePr>
            <a:graphicFrameLocks noGrp="1"/>
          </p:cNvGraphicFramePr>
          <p:nvPr>
            <p:ph idx="1"/>
            <p:extLst>
              <p:ext uri="{D42A27DB-BD31-4B8C-83A1-F6EECF244321}">
                <p14:modId xmlns:p14="http://schemas.microsoft.com/office/powerpoint/2010/main" val="3362284346"/>
              </p:ext>
            </p:extLst>
          </p:nvPr>
        </p:nvGraphicFramePr>
        <p:xfrm>
          <a:off x="838200" y="205581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574849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DF31A2B-6674-3E9D-F6F1-A5EC7E489B0D}"/>
              </a:ext>
            </a:extLst>
          </p:cNvPr>
          <p:cNvPicPr>
            <a:picLocks noChangeAspect="1"/>
          </p:cNvPicPr>
          <p:nvPr/>
        </p:nvPicPr>
        <p:blipFill>
          <a:blip r:embed="rId2">
            <a:alphaModFix amt="35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6F9FF50-EFE1-1E05-B23F-969C3B6F786A}"/>
              </a:ext>
            </a:extLst>
          </p:cNvPr>
          <p:cNvSpPr>
            <a:spLocks noGrp="1"/>
          </p:cNvSpPr>
          <p:nvPr>
            <p:ph type="title"/>
          </p:nvPr>
        </p:nvSpPr>
        <p:spPr>
          <a:xfrm>
            <a:off x="838200" y="365125"/>
            <a:ext cx="10515600" cy="1325563"/>
          </a:xfrm>
        </p:spPr>
        <p:txBody>
          <a:bodyPr>
            <a:normAutofit/>
          </a:bodyPr>
          <a:lstStyle/>
          <a:p>
            <a:r>
              <a:rPr lang="lv-LV" b="1" u="sng" dirty="0">
                <a:solidFill>
                  <a:srgbClr val="FFFFFF"/>
                </a:solidFill>
                <a:latin typeface="Calibri" panose="020F0502020204030204" pitchFamily="34" charset="0"/>
                <a:ea typeface="Aptos" panose="020B0004020202020204" pitchFamily="34" charset="0"/>
                <a:cs typeface="Arial" panose="020B0604020202020204" pitchFamily="34" charset="0"/>
              </a:rPr>
              <a:t>SUNDAY 21.06.2026</a:t>
            </a:r>
            <a:br>
              <a:rPr lang="en-US" dirty="0">
                <a:solidFill>
                  <a:srgbClr val="FFFFFF"/>
                </a:solidFill>
                <a:latin typeface="Aptos" panose="020B0004020202020204" pitchFamily="34" charset="0"/>
                <a:ea typeface="Aptos" panose="020B0004020202020204" pitchFamily="34" charset="0"/>
                <a:cs typeface="Arial" panose="020B0604020202020204" pitchFamily="34" charset="0"/>
              </a:rPr>
            </a:br>
            <a:endParaRPr lang="en-US" dirty="0">
              <a:solidFill>
                <a:srgbClr val="FFFFFF"/>
              </a:solidFill>
            </a:endParaRPr>
          </a:p>
        </p:txBody>
      </p:sp>
      <p:graphicFrame>
        <p:nvGraphicFramePr>
          <p:cNvPr id="12" name="Content Placeholder 2">
            <a:extLst>
              <a:ext uri="{FF2B5EF4-FFF2-40B4-BE49-F238E27FC236}">
                <a16:creationId xmlns:a16="http://schemas.microsoft.com/office/drawing/2014/main" id="{08736CE2-183D-3DB4-A75F-068BF0965787}"/>
              </a:ext>
            </a:extLst>
          </p:cNvPr>
          <p:cNvGraphicFramePr/>
          <p:nvPr>
            <p:extLst>
              <p:ext uri="{D42A27DB-BD31-4B8C-83A1-F6EECF244321}">
                <p14:modId xmlns:p14="http://schemas.microsoft.com/office/powerpoint/2010/main" val="3941484558"/>
              </p:ext>
            </p:extLst>
          </p:nvPr>
        </p:nvGraphicFramePr>
        <p:xfrm>
          <a:off x="838200" y="144553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DBF4C47-F1EB-AC7E-951E-3AEAB0F4366B}"/>
              </a:ext>
            </a:extLst>
          </p:cNvPr>
          <p:cNvSpPr txBox="1"/>
          <p:nvPr/>
        </p:nvSpPr>
        <p:spPr>
          <a:xfrm>
            <a:off x="1034143" y="5551715"/>
            <a:ext cx="10319657" cy="1169551"/>
          </a:xfrm>
          <a:prstGeom prst="rect">
            <a:avLst/>
          </a:prstGeom>
          <a:noFill/>
        </p:spPr>
        <p:txBody>
          <a:bodyPr wrap="square" rtlCol="0">
            <a:spAutoFit/>
          </a:bodyPr>
          <a:lstStyle/>
          <a:p>
            <a:pPr marL="0" marR="0" algn="ctr">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effectLst/>
                <a:latin typeface="Calibri" panose="020F0502020204030204" pitchFamily="34" charset="0"/>
                <a:ea typeface="Times New Roman" panose="02020603050405020304" pitchFamily="18" charset="0"/>
              </a:rPr>
              <a:t>Please note that the agenda may be changed depending on the number of registered participants. By monitoring the registration process, the organizer monitors whether the track time is appropriate for the number of participants. If the agenda is changed, the organizer will inform all registered drivers about it no later than </a:t>
            </a:r>
            <a:r>
              <a:rPr lang="lv-LV" sz="1400" dirty="0">
                <a:effectLst/>
                <a:latin typeface="Calibri" panose="020F0502020204030204" pitchFamily="34" charset="0"/>
                <a:ea typeface="Times New Roman" panose="02020603050405020304" pitchFamily="18" charset="0"/>
              </a:rPr>
              <a:t>10</a:t>
            </a:r>
            <a:r>
              <a:rPr lang="en-US" sz="1400" dirty="0">
                <a:effectLst/>
                <a:latin typeface="Calibri" panose="020F0502020204030204" pitchFamily="34" charset="0"/>
                <a:ea typeface="Times New Roman" panose="02020603050405020304" pitchFamily="18" charset="0"/>
              </a:rPr>
              <a:t>.06.202</a:t>
            </a:r>
            <a:r>
              <a:rPr lang="lv-LV" sz="1400" dirty="0">
                <a:latin typeface="Calibri" panose="020F0502020204030204" pitchFamily="34" charset="0"/>
                <a:ea typeface="Times New Roman" panose="02020603050405020304" pitchFamily="18" charset="0"/>
              </a:rPr>
              <a:t>6</a:t>
            </a:r>
            <a:r>
              <a:rPr lang="en-US" sz="1400" dirty="0">
                <a:effectLst/>
                <a:latin typeface="Calibri" panose="020F050202020403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effectLst/>
                <a:latin typeface="Calibri" panose="020F0502020204030204" pitchFamily="34" charset="0"/>
                <a:ea typeface="Times New Roman" panose="02020603050405020304" pitchFamily="18" charset="0"/>
              </a:rPr>
              <a:t>Additionally, the organizer informs if the agenda suddenly changes drastically, including the fact that an additional day may be added, the organizer will inform the drivers about this no later than 1</a:t>
            </a:r>
            <a:r>
              <a:rPr lang="lv-LV" sz="1400" dirty="0">
                <a:effectLst/>
                <a:latin typeface="Calibri" panose="020F0502020204030204" pitchFamily="34" charset="0"/>
                <a:ea typeface="Times New Roman" panose="02020603050405020304" pitchFamily="18" charset="0"/>
              </a:rPr>
              <a:t> </a:t>
            </a:r>
            <a:r>
              <a:rPr lang="en-US" sz="1400" dirty="0">
                <a:effectLst/>
                <a:latin typeface="Calibri" panose="020F0502020204030204" pitchFamily="34" charset="0"/>
                <a:ea typeface="Times New Roman" panose="02020603050405020304" pitchFamily="18" charset="0"/>
              </a:rPr>
              <a:t>week in advance.</a:t>
            </a:r>
            <a:endParaRPr lang="en-US" sz="1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2FD431BE-FFB2-8020-DC91-EFD429DEFF19}"/>
              </a:ext>
            </a:extLst>
          </p:cNvPr>
          <p:cNvSpPr txBox="1"/>
          <p:nvPr/>
        </p:nvSpPr>
        <p:spPr>
          <a:xfrm>
            <a:off x="642256" y="1545771"/>
            <a:ext cx="7043057" cy="369332"/>
          </a:xfrm>
          <a:prstGeom prst="rect">
            <a:avLst/>
          </a:prstGeom>
          <a:noFill/>
        </p:spPr>
        <p:txBody>
          <a:bodyPr wrap="square" rtlCol="0">
            <a:spAutoFit/>
          </a:bodyPr>
          <a:lstStyle/>
          <a:p>
            <a:r>
              <a:rPr lang="en-US" i="1" dirty="0"/>
              <a:t>Breakfast options will be available at the track</a:t>
            </a:r>
            <a:r>
              <a:rPr lang="lv-LV" i="1" dirty="0"/>
              <a:t> </a:t>
            </a:r>
            <a:r>
              <a:rPr lang="lv-LV" i="1" dirty="0" err="1"/>
              <a:t>in</a:t>
            </a:r>
            <a:r>
              <a:rPr lang="lv-LV" i="1" dirty="0"/>
              <a:t> </a:t>
            </a:r>
            <a:r>
              <a:rPr lang="lv-LV" i="1" dirty="0" err="1"/>
              <a:t>the</a:t>
            </a:r>
            <a:r>
              <a:rPr lang="lv-LV" i="1" dirty="0"/>
              <a:t> </a:t>
            </a:r>
            <a:r>
              <a:rPr lang="lv-LV" i="1" dirty="0" err="1"/>
              <a:t>morning</a:t>
            </a:r>
            <a:r>
              <a:rPr lang="lv-LV" dirty="0"/>
              <a:t>.</a:t>
            </a:r>
            <a:endParaRPr lang="en-US" i="1" dirty="0"/>
          </a:p>
        </p:txBody>
      </p:sp>
    </p:spTree>
    <p:extLst>
      <p:ext uri="{BB962C8B-B14F-4D97-AF65-F5344CB8AC3E}">
        <p14:creationId xmlns:p14="http://schemas.microsoft.com/office/powerpoint/2010/main" val="421136030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FF5CB28-BEE1-20D0-29F8-AF0063C83F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6160" y="0"/>
            <a:ext cx="6858000" cy="6858000"/>
          </a:xfrm>
          <a:prstGeom prst="rect">
            <a:avLst/>
          </a:prstGeom>
        </p:spPr>
      </p:pic>
    </p:spTree>
    <p:extLst>
      <p:ext uri="{BB962C8B-B14F-4D97-AF65-F5344CB8AC3E}">
        <p14:creationId xmlns:p14="http://schemas.microsoft.com/office/powerpoint/2010/main" val="417863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3DC0B5-340A-DA62-6499-D288FD8F4DFC}"/>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marL="0" marR="0">
              <a:tabLst>
                <a:tab pos="4505325" algn="l"/>
              </a:tabLst>
            </a:pPr>
            <a:r>
              <a:rPr lang="en-US" sz="1900" kern="1200" dirty="0">
                <a:solidFill>
                  <a:srgbClr val="FFFFFF"/>
                </a:solidFill>
                <a:effectLst/>
                <a:latin typeface="+mj-lt"/>
                <a:ea typeface="+mj-ea"/>
                <a:cs typeface="+mj-cs"/>
              </a:rPr>
              <a:t> </a:t>
            </a:r>
            <a:r>
              <a:rPr lang="en-US" sz="1900" b="1" kern="1200" dirty="0">
                <a:solidFill>
                  <a:srgbClr val="FFFFFF"/>
                </a:solidFill>
                <a:effectLst/>
                <a:latin typeface="+mj-lt"/>
                <a:ea typeface="+mj-ea"/>
                <a:cs typeface="+mj-cs"/>
              </a:rPr>
              <a:t>“ BARONI” RACE TRACK, JĒKABPILS,BIRŽI	</a:t>
            </a:r>
            <a:br>
              <a:rPr lang="en-US" sz="1900" b="1" kern="1200" dirty="0">
                <a:solidFill>
                  <a:srgbClr val="FFFFFF"/>
                </a:solidFill>
                <a:effectLst/>
                <a:latin typeface="+mj-lt"/>
                <a:ea typeface="+mj-ea"/>
                <a:cs typeface="+mj-cs"/>
              </a:rPr>
            </a:br>
            <a:br>
              <a:rPr lang="en-US" sz="1900" b="1" kern="1200" dirty="0">
                <a:solidFill>
                  <a:srgbClr val="FFFFFF"/>
                </a:solidFill>
                <a:effectLst/>
                <a:latin typeface="+mj-lt"/>
                <a:ea typeface="+mj-ea"/>
                <a:cs typeface="+mj-cs"/>
              </a:rPr>
            </a:br>
            <a:r>
              <a:rPr lang="en-US" sz="1900" b="1" kern="1200" dirty="0">
                <a:solidFill>
                  <a:srgbClr val="FFFFFF"/>
                </a:solidFill>
                <a:effectLst/>
                <a:latin typeface="+mj-lt"/>
                <a:ea typeface="+mj-ea"/>
                <a:cs typeface="+mj-cs"/>
              </a:rPr>
              <a:t>Race track address:</a:t>
            </a:r>
            <a:br>
              <a:rPr lang="en-US" sz="1900" b="1" kern="1200" dirty="0">
                <a:solidFill>
                  <a:srgbClr val="FFFFFF"/>
                </a:solidFill>
                <a:effectLst/>
                <a:latin typeface="+mj-lt"/>
                <a:ea typeface="+mj-ea"/>
                <a:cs typeface="+mj-cs"/>
              </a:rPr>
            </a:br>
            <a:r>
              <a:rPr lang="en-US" sz="1900" b="1" kern="1200" dirty="0">
                <a:solidFill>
                  <a:srgbClr val="FFFFFF"/>
                </a:solidFill>
                <a:effectLst/>
                <a:latin typeface="+mj-lt"/>
                <a:ea typeface="+mj-ea"/>
                <a:cs typeface="+mj-cs"/>
              </a:rPr>
              <a:t>Baroni, </a:t>
            </a:r>
            <a:r>
              <a:rPr lang="en-US" sz="1900" b="1" kern="1200" dirty="0" err="1">
                <a:solidFill>
                  <a:srgbClr val="FFFFFF"/>
                </a:solidFill>
                <a:effectLst/>
                <a:latin typeface="+mj-lt"/>
                <a:ea typeface="+mj-ea"/>
                <a:cs typeface="+mj-cs"/>
              </a:rPr>
              <a:t>Birži</a:t>
            </a:r>
            <a:r>
              <a:rPr lang="en-US" sz="1900" b="1" kern="1200" dirty="0">
                <a:solidFill>
                  <a:srgbClr val="FFFFFF"/>
                </a:solidFill>
                <a:effectLst/>
                <a:latin typeface="+mj-lt"/>
                <a:ea typeface="+mj-ea"/>
                <a:cs typeface="+mj-cs"/>
              </a:rPr>
              <a:t>, Salas </a:t>
            </a:r>
            <a:r>
              <a:rPr lang="en-US" sz="1900" b="1" kern="1200" dirty="0" err="1">
                <a:solidFill>
                  <a:srgbClr val="FFFFFF"/>
                </a:solidFill>
                <a:effectLst/>
                <a:latin typeface="+mj-lt"/>
                <a:ea typeface="+mj-ea"/>
                <a:cs typeface="+mj-cs"/>
              </a:rPr>
              <a:t>pag</a:t>
            </a:r>
            <a:r>
              <a:rPr lang="en-US" sz="1900" b="1" kern="1200" dirty="0">
                <a:solidFill>
                  <a:srgbClr val="FFFFFF"/>
                </a:solidFill>
                <a:effectLst/>
                <a:latin typeface="+mj-lt"/>
                <a:ea typeface="+mj-ea"/>
                <a:cs typeface="+mj-cs"/>
              </a:rPr>
              <a:t>., </a:t>
            </a:r>
            <a:r>
              <a:rPr lang="en-US" sz="1900" b="1" kern="1200" dirty="0" err="1">
                <a:solidFill>
                  <a:srgbClr val="FFFFFF"/>
                </a:solidFill>
                <a:effectLst/>
                <a:latin typeface="+mj-lt"/>
                <a:ea typeface="+mj-ea"/>
                <a:cs typeface="+mj-cs"/>
              </a:rPr>
              <a:t>Jēkabpils</a:t>
            </a:r>
            <a:r>
              <a:rPr lang="en-US" sz="1900" b="1" kern="1200" dirty="0">
                <a:solidFill>
                  <a:srgbClr val="FFFFFF"/>
                </a:solidFill>
                <a:effectLst/>
                <a:latin typeface="+mj-lt"/>
                <a:ea typeface="+mj-ea"/>
                <a:cs typeface="+mj-cs"/>
              </a:rPr>
              <a:t> </a:t>
            </a:r>
            <a:r>
              <a:rPr lang="en-US" sz="1900" b="1" kern="1200" dirty="0" err="1">
                <a:solidFill>
                  <a:srgbClr val="FFFFFF"/>
                </a:solidFill>
                <a:effectLst/>
                <a:latin typeface="+mj-lt"/>
                <a:ea typeface="+mj-ea"/>
                <a:cs typeface="+mj-cs"/>
              </a:rPr>
              <a:t>novads</a:t>
            </a:r>
            <a:r>
              <a:rPr lang="en-US" sz="1900" b="1" kern="1200" dirty="0">
                <a:solidFill>
                  <a:srgbClr val="FFFFFF"/>
                </a:solidFill>
                <a:effectLst/>
                <a:latin typeface="+mj-lt"/>
                <a:ea typeface="+mj-ea"/>
                <a:cs typeface="+mj-cs"/>
              </a:rPr>
              <a:t>.</a:t>
            </a:r>
            <a:br>
              <a:rPr lang="en-US" sz="1900" kern="1200" dirty="0">
                <a:solidFill>
                  <a:srgbClr val="FFFFFF"/>
                </a:solidFill>
                <a:effectLst/>
                <a:latin typeface="+mj-lt"/>
                <a:ea typeface="+mj-ea"/>
                <a:cs typeface="+mj-cs"/>
              </a:rPr>
            </a:br>
            <a:r>
              <a:rPr lang="en-US" sz="1900" b="1" kern="1200" dirty="0">
                <a:solidFill>
                  <a:srgbClr val="FFFFFF"/>
                </a:solidFill>
                <a:effectLst/>
                <a:latin typeface="+mj-lt"/>
                <a:ea typeface="+mj-ea"/>
                <a:cs typeface="+mj-cs"/>
              </a:rPr>
              <a:t>GPS </a:t>
            </a:r>
            <a:r>
              <a:rPr lang="en-US" sz="1900" b="1" kern="1200" dirty="0" err="1">
                <a:solidFill>
                  <a:srgbClr val="FFFFFF"/>
                </a:solidFill>
                <a:effectLst/>
                <a:latin typeface="+mj-lt"/>
                <a:ea typeface="+mj-ea"/>
                <a:cs typeface="+mj-cs"/>
              </a:rPr>
              <a:t>cordinates</a:t>
            </a:r>
            <a:r>
              <a:rPr lang="en-US" sz="1900" b="1" kern="1200" dirty="0">
                <a:solidFill>
                  <a:srgbClr val="FFFFFF"/>
                </a:solidFill>
                <a:effectLst/>
                <a:latin typeface="+mj-lt"/>
                <a:ea typeface="+mj-ea"/>
                <a:cs typeface="+mj-cs"/>
              </a:rPr>
              <a:t>:  56°24′16″N 25°47′46″E</a:t>
            </a:r>
            <a:br>
              <a:rPr lang="en-US" sz="1900" kern="1200" dirty="0">
                <a:solidFill>
                  <a:srgbClr val="FFFFFF"/>
                </a:solidFill>
                <a:effectLst/>
                <a:latin typeface="+mj-lt"/>
                <a:ea typeface="+mj-ea"/>
                <a:cs typeface="+mj-cs"/>
              </a:rPr>
            </a:br>
            <a:r>
              <a:rPr lang="en-US" sz="1900" kern="1200" dirty="0">
                <a:solidFill>
                  <a:srgbClr val="FFFFFF"/>
                </a:solidFill>
                <a:effectLst/>
                <a:latin typeface="+mj-lt"/>
                <a:ea typeface="+mj-ea"/>
                <a:cs typeface="+mj-cs"/>
              </a:rPr>
              <a:t> </a:t>
            </a:r>
            <a:endParaRPr lang="en-US" sz="1900" kern="1200" dirty="0">
              <a:solidFill>
                <a:srgbClr val="FFFFFF"/>
              </a:solidFill>
              <a:latin typeface="+mj-lt"/>
              <a:ea typeface="+mj-ea"/>
              <a:cs typeface="+mj-cs"/>
            </a:endParaRPr>
          </a:p>
        </p:txBody>
      </p:sp>
      <p:sp>
        <p:nvSpPr>
          <p:cNvPr id="5" name="TextBox 4">
            <a:extLst>
              <a:ext uri="{FF2B5EF4-FFF2-40B4-BE49-F238E27FC236}">
                <a16:creationId xmlns:a16="http://schemas.microsoft.com/office/drawing/2014/main" id="{FEB2C350-EC19-19AD-BEEA-DC4A839966A7}"/>
              </a:ext>
            </a:extLst>
          </p:cNvPr>
          <p:cNvSpPr txBox="1"/>
          <p:nvPr/>
        </p:nvSpPr>
        <p:spPr>
          <a:xfrm>
            <a:off x="4143840" y="551248"/>
            <a:ext cx="5987143" cy="707886"/>
          </a:xfrm>
          <a:prstGeom prst="rect">
            <a:avLst/>
          </a:prstGeom>
          <a:noFill/>
        </p:spPr>
        <p:txBody>
          <a:bodyPr wrap="square" rtlCol="0">
            <a:spAutoFit/>
          </a:bodyPr>
          <a:lstStyle/>
          <a:p>
            <a:r>
              <a:rPr lang="lv-LV" sz="4000" b="1" dirty="0"/>
              <a:t>LAYOUT</a:t>
            </a:r>
            <a:endParaRPr lang="en-US" sz="4000" b="1" dirty="0"/>
          </a:p>
        </p:txBody>
      </p:sp>
      <p:pic>
        <p:nvPicPr>
          <p:cNvPr id="4" name="Picture 3">
            <a:extLst>
              <a:ext uri="{FF2B5EF4-FFF2-40B4-BE49-F238E27FC236}">
                <a16:creationId xmlns:a16="http://schemas.microsoft.com/office/drawing/2014/main" id="{192B5A23-EF35-5D91-6E2B-800748E06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480" y="1259134"/>
            <a:ext cx="5222240" cy="5222240"/>
          </a:xfrm>
          <a:prstGeom prst="rect">
            <a:avLst/>
          </a:prstGeom>
        </p:spPr>
      </p:pic>
    </p:spTree>
    <p:extLst>
      <p:ext uri="{BB962C8B-B14F-4D97-AF65-F5344CB8AC3E}">
        <p14:creationId xmlns:p14="http://schemas.microsoft.com/office/powerpoint/2010/main" val="4287295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2591</TotalTime>
  <Words>2367</Words>
  <Application>Microsoft Office PowerPoint</Application>
  <PresentationFormat>Widescreen</PresentationFormat>
  <Paragraphs>181</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Lucida Sans Unicode</vt:lpstr>
      <vt:lpstr>Times New Roman</vt:lpstr>
      <vt:lpstr>Wingdings</vt:lpstr>
      <vt:lpstr>Office Theme</vt:lpstr>
      <vt:lpstr> WELCOME TO JĒKABPILS, BARONI SPORT COMPLEX  20.-21.06.2026</vt:lpstr>
      <vt:lpstr>LATVIA DRIFT OFFICIAL CHAT FOR THIS EVENT: </vt:lpstr>
      <vt:lpstr>REGISTRATION FOR RACE   </vt:lpstr>
      <vt:lpstr>FOR MEDIA </vt:lpstr>
      <vt:lpstr>DRIVER INFORMATION </vt:lpstr>
      <vt:lpstr>RACE TIME SCHEDULE V1 19.06.2026 FRIDAY 17:00-23:00 OPEN PADDOCK, FULL TIME TABLE PLEASE CHECK IN REGLAMENT  20.06.2026 SATURDAY</vt:lpstr>
      <vt:lpstr>SUNDAY 21.06.2026 </vt:lpstr>
      <vt:lpstr>PowerPoint Presentation</vt:lpstr>
      <vt:lpstr> “ BARONI” RACE TRACK, JĒKABPILS,BIRŽI   Race track address: Baroni, Birži, Salas pag., Jēkabpils novads. GPS cordinates:  56°24′16″N 25°47′46″E  </vt:lpstr>
      <vt:lpstr>PowerPoint Presentation</vt:lpstr>
      <vt:lpstr>OFFICIALS </vt:lpstr>
      <vt:lpstr>PADDOCK   </vt:lpstr>
      <vt:lpstr>STICKER SCHEME </vt:lpstr>
      <vt:lpstr>TECHNICAL COMMISSION INFORMATION There will be technical inspection at Round, so pleami remember to check and comply with all rules &amp; regulations and take care to note both- the noise regulations and the maximum tire size. Technical inspection will be available every day, in timing based on schedule.   Please plan your time for the technical commission and be on the time with your car, without a sticker of the technical commission, the permission for training will be denied!   If you need to contact the technical commissioner during the competition, please call him: +37129560050 Dainis TIRE SIZES STREET MAX 205 STREET TIRE PRO2 MAX 225 STREET TIRE            PRO2 TIRE RULE - MAX 225- STREET TIRES</vt:lpstr>
      <vt:lpstr>IMPORTANT </vt:lpstr>
      <vt:lpstr>THERE WILL ALSO BE SEPARATE TRAILER ZONE IN LINE 3 BUT NOT AFTER PADDOCK, BUT IN DEEPER CORNER, NEXT TO THE ENTRANCE IN PRO2 PADDOCK SIDE, AND PLEASE ALWAYS FOLLOW UP ORGANIZER UPDATES IN OFFICIAL GROUPS!  PLEASE PUT TRAILERS AS YOU SEE IN PICTURE, STARTING FROM ENTRANCE TENT!!!! </vt:lpstr>
      <vt:lpstr>NOISE </vt:lpstr>
      <vt:lpstr> </vt:lpstr>
      <vt:lpstr>ADDITIONAL REGULATION </vt:lpstr>
      <vt:lpstr>FINE 50 EUR FOR EACH CASE!</vt:lpstr>
      <vt:lpstr>PLEASE JOIN THE SPORTITY APP </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eline berke</dc:creator>
  <cp:lastModifiedBy>eline berke</cp:lastModifiedBy>
  <cp:revision>5</cp:revision>
  <dcterms:created xsi:type="dcterms:W3CDTF">2025-05-21T18:55:29Z</dcterms:created>
  <dcterms:modified xsi:type="dcterms:W3CDTF">2026-05-25T11:06:59Z</dcterms:modified>
</cp:coreProperties>
</file>